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0"/>
  </p:notesMasterIdLst>
  <p:sldIdLst>
    <p:sldId id="257" r:id="rId2"/>
    <p:sldId id="267" r:id="rId3"/>
    <p:sldId id="265" r:id="rId4"/>
    <p:sldId id="281" r:id="rId5"/>
    <p:sldId id="268" r:id="rId6"/>
    <p:sldId id="259" r:id="rId7"/>
    <p:sldId id="260" r:id="rId8"/>
    <p:sldId id="280" r:id="rId9"/>
  </p:sldIdLst>
  <p:sldSz cx="9906000" cy="6858000" type="A4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1" userDrawn="1">
          <p15:clr>
            <a:srgbClr val="A4A3A4"/>
          </p15:clr>
        </p15:guide>
        <p15:guide id="2" pos="3301" userDrawn="1">
          <p15:clr>
            <a:srgbClr val="A4A3A4"/>
          </p15:clr>
        </p15:guide>
        <p15:guide id="3" orient="horz" pos="3748" userDrawn="1">
          <p15:clr>
            <a:srgbClr val="A4A3A4"/>
          </p15:clr>
        </p15:guide>
        <p15:guide id="4" pos="421" userDrawn="1">
          <p15:clr>
            <a:srgbClr val="A4A3A4"/>
          </p15:clr>
        </p15:guide>
        <p15:guide id="5" pos="581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64"/>
    <a:srgbClr val="005924"/>
    <a:srgbClr val="FFFFFF"/>
    <a:srgbClr val="FFDD00"/>
    <a:srgbClr val="127C29"/>
    <a:srgbClr val="003E15"/>
    <a:srgbClr val="52AE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90" autoAdjust="0"/>
    <p:restoredTop sz="95405" autoAdjust="0"/>
  </p:normalViewPr>
  <p:slideViewPr>
    <p:cSldViewPr snapToGrid="0">
      <p:cViewPr varScale="1">
        <p:scale>
          <a:sx n="86" d="100"/>
          <a:sy n="86" d="100"/>
        </p:scale>
        <p:origin x="1109" y="58"/>
      </p:cViewPr>
      <p:guideLst>
        <p:guide orient="horz" pos="981"/>
        <p:guide pos="3301"/>
        <p:guide orient="horz" pos="3748"/>
        <p:guide pos="421"/>
        <p:guide pos="581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866344"/>
        <c:axId val="186867520"/>
      </c:barChart>
      <c:catAx>
        <c:axId val="186866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867520"/>
        <c:crosses val="autoZero"/>
        <c:auto val="1"/>
        <c:lblAlgn val="ctr"/>
        <c:lblOffset val="100"/>
        <c:noMultiLvlLbl val="0"/>
      </c:catAx>
      <c:valAx>
        <c:axId val="186867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866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23771688"/>
        <c:axId val="223768160"/>
      </c:barChart>
      <c:catAx>
        <c:axId val="223771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3768160"/>
        <c:crosses val="autoZero"/>
        <c:auto val="1"/>
        <c:lblAlgn val="ctr"/>
        <c:lblOffset val="100"/>
        <c:noMultiLvlLbl val="0"/>
      </c:catAx>
      <c:valAx>
        <c:axId val="2237681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3771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5BE28-6EFB-4B25-8C4F-9CD1520F5C4B}" type="datetimeFigureOut">
              <a:rPr lang="en-GB" smtClean="0"/>
              <a:t>04/02/2015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59DA3B-BCE8-42EA-B986-252D86FCE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441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267" y="534021"/>
            <a:ext cx="4371211" cy="775236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540730"/>
            <a:ext cx="9906000" cy="3071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681038" y="4860452"/>
            <a:ext cx="8504567" cy="926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81038" y="5874339"/>
            <a:ext cx="8504568" cy="36512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date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81038" y="6238908"/>
            <a:ext cx="85439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1037" y="6247786"/>
            <a:ext cx="8504568" cy="264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2"/>
                </a:solidFill>
              </a:defRPr>
            </a:lvl1pPr>
          </a:lstStyle>
          <a:p>
            <a:r>
              <a:rPr lang="en-GB" dirty="0" smtClean="0"/>
              <a:t>Strictly private and confidential © 2015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038" y="6521576"/>
            <a:ext cx="517447" cy="264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en-GB" sz="800" dirty="0" smtClean="0"/>
              <a:t>p </a:t>
            </a:r>
            <a:fld id="{41FACE7E-66C7-4515-9BB8-2BC611A819F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538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81038" y="2197560"/>
            <a:ext cx="8543925" cy="36793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681038" y="276347"/>
            <a:ext cx="8543925" cy="49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81038" y="781232"/>
            <a:ext cx="85439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81038" y="1446520"/>
            <a:ext cx="8543925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038" y="6521576"/>
            <a:ext cx="517447" cy="264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en-GB" sz="800" dirty="0" smtClean="0"/>
              <a:t>p </a:t>
            </a:r>
            <a:fld id="{41FACE7E-66C7-4515-9BB8-2BC611A819F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69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681038" y="276347"/>
            <a:ext cx="8543925" cy="49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81038" y="781232"/>
            <a:ext cx="85439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1038" y="1446520"/>
            <a:ext cx="8543925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038" y="6521576"/>
            <a:ext cx="517447" cy="264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en-GB" sz="800" dirty="0" smtClean="0"/>
              <a:t>p </a:t>
            </a:r>
            <a:fld id="{41FACE7E-66C7-4515-9BB8-2BC611A819F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555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139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1" y="0"/>
            <a:ext cx="9906000" cy="6858000"/>
          </a:xfrm>
          <a:prstGeom prst="rect">
            <a:avLst/>
          </a:prstGeom>
          <a:solidFill>
            <a:srgbClr val="0059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681037" y="2182259"/>
            <a:ext cx="8543925" cy="2493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822" y="6341836"/>
            <a:ext cx="1976139" cy="34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2924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" y="0"/>
            <a:ext cx="9906000" cy="6858000"/>
          </a:xfrm>
          <a:prstGeom prst="rect">
            <a:avLst/>
          </a:prstGeom>
          <a:solidFill>
            <a:srgbClr val="0058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681037" y="2182259"/>
            <a:ext cx="8543925" cy="2493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822" y="6341836"/>
            <a:ext cx="1976139" cy="34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8028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1038" y="1446513"/>
            <a:ext cx="8543925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81038" y="267469"/>
            <a:ext cx="8543925" cy="5048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681038" y="1873179"/>
            <a:ext cx="8543925" cy="3826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>
              <a:spcAft>
                <a:spcPts val="600"/>
              </a:spcAft>
              <a:defRPr sz="1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681038" y="781232"/>
            <a:ext cx="85439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038" y="6521576"/>
            <a:ext cx="517447" cy="264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en-GB" sz="800" dirty="0" smtClean="0"/>
              <a:t>p </a:t>
            </a:r>
            <a:fld id="{41FACE7E-66C7-4515-9BB8-2BC611A819F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005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139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81038" y="276347"/>
            <a:ext cx="8543925" cy="49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681038" y="1873191"/>
            <a:ext cx="8543925" cy="925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681038" y="781232"/>
            <a:ext cx="85439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81038" y="2965728"/>
            <a:ext cx="8543925" cy="2876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81038" y="1446524"/>
            <a:ext cx="8543925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038" y="6521576"/>
            <a:ext cx="517447" cy="264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en-GB" sz="800" dirty="0" smtClean="0"/>
              <a:t>p </a:t>
            </a:r>
            <a:fld id="{41FACE7E-66C7-4515-9BB8-2BC611A819F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281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368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hart Placeholder 17"/>
          <p:cNvSpPr>
            <a:spLocks noGrp="1"/>
          </p:cNvSpPr>
          <p:nvPr>
            <p:ph type="chart" sz="quarter" idx="11"/>
          </p:nvPr>
        </p:nvSpPr>
        <p:spPr>
          <a:xfrm>
            <a:off x="5264150" y="1043955"/>
            <a:ext cx="3960813" cy="48329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81038" y="276347"/>
            <a:ext cx="8543925" cy="49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681039" y="1873180"/>
            <a:ext cx="4056062" cy="40037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>
              <a:spcAft>
                <a:spcPts val="600"/>
              </a:spcAft>
              <a:defRPr sz="1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681038" y="781232"/>
            <a:ext cx="85439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1039" y="1446513"/>
            <a:ext cx="4056062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038" y="6521576"/>
            <a:ext cx="517447" cy="264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en-GB" sz="800" dirty="0" smtClean="0"/>
              <a:t>p </a:t>
            </a:r>
            <a:fld id="{41FACE7E-66C7-4515-9BB8-2BC611A819F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355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298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81038" y="276347"/>
            <a:ext cx="8543925" cy="49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681039" y="1873185"/>
            <a:ext cx="4056062" cy="40037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>
              <a:spcAft>
                <a:spcPts val="600"/>
              </a:spcAft>
              <a:defRPr sz="1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681038" y="781232"/>
            <a:ext cx="85439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264458" y="1863737"/>
            <a:ext cx="3960505" cy="4013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81038" y="1446519"/>
            <a:ext cx="8543925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038" y="6521576"/>
            <a:ext cx="517447" cy="264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en-GB" sz="800" dirty="0" smtClean="0"/>
              <a:t>p </a:t>
            </a:r>
            <a:fld id="{41FACE7E-66C7-4515-9BB8-2BC611A819F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21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298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81038" y="276347"/>
            <a:ext cx="8543925" cy="49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681039" y="1873186"/>
            <a:ext cx="4056062" cy="40037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>
              <a:spcAft>
                <a:spcPts val="600"/>
              </a:spcAft>
              <a:defRPr sz="1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681038" y="781232"/>
            <a:ext cx="85439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264458" y="1028328"/>
            <a:ext cx="3960505" cy="4848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81038" y="1446519"/>
            <a:ext cx="4056063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038" y="6521576"/>
            <a:ext cx="517447" cy="264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en-GB" sz="800" dirty="0" smtClean="0"/>
              <a:t>p </a:t>
            </a:r>
            <a:fld id="{41FACE7E-66C7-4515-9BB8-2BC611A819F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719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298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sz="quarter" idx="11"/>
          </p:nvPr>
        </p:nvSpPr>
        <p:spPr>
          <a:xfrm>
            <a:off x="5033316" y="1857386"/>
            <a:ext cx="4177133" cy="4019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81038" y="276347"/>
            <a:ext cx="8543925" cy="49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681039" y="1873183"/>
            <a:ext cx="4056062" cy="40037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>
              <a:spcAft>
                <a:spcPts val="600"/>
              </a:spcAft>
              <a:defRPr sz="1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681038" y="781232"/>
            <a:ext cx="85439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1038" y="1446518"/>
            <a:ext cx="4056063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038778" y="1446518"/>
            <a:ext cx="4171671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038" y="6521576"/>
            <a:ext cx="517447" cy="264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en-GB" sz="800" dirty="0" smtClean="0"/>
              <a:t>p </a:t>
            </a:r>
            <a:fld id="{41FACE7E-66C7-4515-9BB8-2BC611A819F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036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3165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032160" y="1446520"/>
            <a:ext cx="4192803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81038" y="276347"/>
            <a:ext cx="8543925" cy="49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681039" y="1873186"/>
            <a:ext cx="4059638" cy="4003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>
              <a:spcAft>
                <a:spcPts val="600"/>
              </a:spcAft>
              <a:defRPr sz="1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681038" y="781232"/>
            <a:ext cx="85439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/>
          <p:cNvSpPr>
            <a:spLocks noGrp="1"/>
          </p:cNvSpPr>
          <p:nvPr>
            <p:ph idx="10"/>
          </p:nvPr>
        </p:nvSpPr>
        <p:spPr>
          <a:xfrm>
            <a:off x="5032160" y="1873185"/>
            <a:ext cx="4192803" cy="40037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Aft>
                <a:spcPts val="600"/>
              </a:spcAft>
              <a:defRPr sz="1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81038" y="1446520"/>
            <a:ext cx="4059639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038" y="6521576"/>
            <a:ext cx="517447" cy="264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en-GB" sz="800" dirty="0" smtClean="0"/>
              <a:t>p </a:t>
            </a:r>
            <a:fld id="{41FACE7E-66C7-4515-9BB8-2BC611A819F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333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316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hart Placeholder 15"/>
          <p:cNvSpPr>
            <a:spLocks noGrp="1"/>
          </p:cNvSpPr>
          <p:nvPr>
            <p:ph type="chart" sz="quarter" idx="10"/>
          </p:nvPr>
        </p:nvSpPr>
        <p:spPr>
          <a:xfrm>
            <a:off x="681038" y="2206873"/>
            <a:ext cx="8543925" cy="36700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681038" y="276347"/>
            <a:ext cx="8543925" cy="49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81038" y="781232"/>
            <a:ext cx="85439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81038" y="1446519"/>
            <a:ext cx="8543925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038" y="6521576"/>
            <a:ext cx="517447" cy="264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en-GB" sz="800" dirty="0" smtClean="0"/>
              <a:t>p </a:t>
            </a:r>
            <a:fld id="{41FACE7E-66C7-4515-9BB8-2BC611A819F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208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3702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2697" y="6364444"/>
            <a:ext cx="1975275" cy="350316"/>
          </a:xfrm>
          <a:prstGeom prst="rect">
            <a:avLst/>
          </a:prstGeom>
        </p:spPr>
      </p:pic>
      <p:cxnSp>
        <p:nvCxnSpPr>
          <p:cNvPr id="3" name="Straight Connector 2"/>
          <p:cNvCxnSpPr/>
          <p:nvPr userDrawn="1"/>
        </p:nvCxnSpPr>
        <p:spPr>
          <a:xfrm>
            <a:off x="681038" y="6238908"/>
            <a:ext cx="85439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92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1" r:id="rId2"/>
    <p:sldLayoutId id="2147483679" r:id="rId3"/>
    <p:sldLayoutId id="2147483663" r:id="rId4"/>
    <p:sldLayoutId id="2147483672" r:id="rId5"/>
    <p:sldLayoutId id="2147483680" r:id="rId6"/>
    <p:sldLayoutId id="2147483673" r:id="rId7"/>
    <p:sldLayoutId id="2147483669" r:id="rId8"/>
    <p:sldLayoutId id="2147483666" r:id="rId9"/>
    <p:sldLayoutId id="2147483681" r:id="rId10"/>
    <p:sldLayoutId id="2147483667" r:id="rId11"/>
    <p:sldLayoutId id="2147483670" r:id="rId12"/>
    <p:sldLayoutId id="2147483671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Nuffield Health Presentation </a:t>
            </a:r>
            <a:r>
              <a:rPr lang="en-GB" dirty="0"/>
              <a:t>M</a:t>
            </a:r>
            <a:r>
              <a:rPr lang="en-GB" dirty="0" smtClean="0"/>
              <a:t>aster Template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INSERT DATE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Strictly private and confidential © </a:t>
            </a:r>
            <a:r>
              <a:rPr lang="en-GB" dirty="0" smtClean="0"/>
              <a:t>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783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For the love of life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Nuffield Health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Body copy text, Arial Regular 14/16pt. </a:t>
            </a:r>
            <a:r>
              <a:rPr lang="en-GB" dirty="0" err="1"/>
              <a:t>Elique</a:t>
            </a:r>
            <a:r>
              <a:rPr lang="en-GB" dirty="0"/>
              <a:t> </a:t>
            </a:r>
            <a:r>
              <a:rPr lang="en-GB" dirty="0" err="1"/>
              <a:t>nemque</a:t>
            </a:r>
            <a:r>
              <a:rPr lang="en-GB" dirty="0"/>
              <a:t> </a:t>
            </a:r>
            <a:r>
              <a:rPr lang="en-GB" dirty="0" err="1"/>
              <a:t>laborerferat</a:t>
            </a:r>
            <a:r>
              <a:rPr lang="en-GB" dirty="0"/>
              <a:t> </a:t>
            </a:r>
            <a:r>
              <a:rPr lang="en-GB" dirty="0" err="1"/>
              <a:t>volluptatus</a:t>
            </a:r>
            <a:r>
              <a:rPr lang="en-GB" dirty="0"/>
              <a:t> </a:t>
            </a:r>
            <a:r>
              <a:rPr lang="en-GB" dirty="0" err="1"/>
              <a:t>quibus</a:t>
            </a:r>
            <a:r>
              <a:rPr lang="en-GB" dirty="0"/>
              <a:t> </a:t>
            </a:r>
            <a:r>
              <a:rPr lang="en-GB" dirty="0" err="1"/>
              <a:t>peraese</a:t>
            </a:r>
            <a:r>
              <a:rPr lang="en-GB" dirty="0"/>
              <a:t> </a:t>
            </a:r>
            <a:r>
              <a:rPr lang="en-GB" dirty="0" err="1"/>
              <a:t>ctatectasse</a:t>
            </a:r>
            <a:r>
              <a:rPr lang="en-GB" dirty="0"/>
              <a:t> </a:t>
            </a:r>
            <a:r>
              <a:rPr lang="en-GB" dirty="0" err="1"/>
              <a:t>dolo</a:t>
            </a:r>
            <a:r>
              <a:rPr lang="en-GB" dirty="0"/>
              <a:t> qui </a:t>
            </a:r>
            <a:r>
              <a:rPr lang="en-GB" dirty="0" err="1"/>
              <a:t>ulliciet</a:t>
            </a:r>
            <a:r>
              <a:rPr lang="en-GB" dirty="0"/>
              <a:t> </a:t>
            </a:r>
            <a:r>
              <a:rPr lang="en-GB" dirty="0" err="1"/>
              <a:t>dunt</a:t>
            </a:r>
            <a:r>
              <a:rPr lang="en-GB" dirty="0"/>
              <a:t> </a:t>
            </a:r>
            <a:r>
              <a:rPr lang="en-GB" dirty="0" err="1"/>
              <a:t>fugias</a:t>
            </a:r>
            <a:r>
              <a:rPr lang="en-GB" dirty="0"/>
              <a:t> </a:t>
            </a:r>
            <a:r>
              <a:rPr lang="en-GB" dirty="0" err="1"/>
              <a:t>autat</a:t>
            </a:r>
            <a:r>
              <a:rPr lang="en-GB" dirty="0"/>
              <a:t> </a:t>
            </a:r>
            <a:r>
              <a:rPr lang="en-GB" dirty="0" err="1"/>
              <a:t>quibere</a:t>
            </a:r>
            <a:r>
              <a:rPr lang="en-GB" dirty="0"/>
              <a:t> </a:t>
            </a:r>
            <a:r>
              <a:rPr lang="en-GB" dirty="0" err="1"/>
              <a:t>natur</a:t>
            </a:r>
            <a:r>
              <a:rPr lang="en-GB" dirty="0"/>
              <a:t> alia </a:t>
            </a:r>
            <a:r>
              <a:rPr lang="en-GB" dirty="0" err="1"/>
              <a:t>dunt</a:t>
            </a:r>
            <a:r>
              <a:rPr lang="en-GB" dirty="0"/>
              <a:t> </a:t>
            </a:r>
            <a:r>
              <a:rPr lang="en-GB" dirty="0" err="1"/>
              <a:t>reriosam</a:t>
            </a:r>
            <a:r>
              <a:rPr lang="en-GB" dirty="0"/>
              <a:t> </a:t>
            </a:r>
            <a:r>
              <a:rPr lang="en-GB" dirty="0" err="1"/>
              <a:t>idit</a:t>
            </a:r>
            <a:r>
              <a:rPr lang="en-GB" dirty="0"/>
              <a:t>, </a:t>
            </a:r>
            <a:r>
              <a:rPr lang="en-GB" dirty="0" err="1"/>
              <a:t>simusdae</a:t>
            </a:r>
            <a:r>
              <a:rPr lang="en-GB" dirty="0"/>
              <a:t> net </a:t>
            </a:r>
            <a:r>
              <a:rPr lang="en-GB" dirty="0" err="1"/>
              <a:t>harum</a:t>
            </a:r>
            <a:r>
              <a:rPr lang="en-GB" dirty="0"/>
              <a:t> </a:t>
            </a:r>
            <a:r>
              <a:rPr lang="en-GB" dirty="0" err="1"/>
              <a:t>fuga</a:t>
            </a:r>
            <a:r>
              <a:rPr lang="en-GB" dirty="0"/>
              <a:t>. As </a:t>
            </a:r>
            <a:r>
              <a:rPr lang="en-GB" dirty="0" err="1"/>
              <a:t>vente</a:t>
            </a:r>
            <a:r>
              <a:rPr lang="en-GB" dirty="0"/>
              <a:t> </a:t>
            </a:r>
            <a:r>
              <a:rPr lang="en-GB" dirty="0" err="1"/>
              <a:t>derum</a:t>
            </a:r>
            <a:r>
              <a:rPr lang="en-GB" dirty="0"/>
              <a:t> </a:t>
            </a:r>
            <a:r>
              <a:rPr lang="en-GB" dirty="0" err="1"/>
              <a:t>acepres</a:t>
            </a:r>
            <a:r>
              <a:rPr lang="en-GB" dirty="0"/>
              <a:t> </a:t>
            </a:r>
            <a:r>
              <a:rPr lang="en-GB" dirty="0" err="1"/>
              <a:t>temporias</a:t>
            </a:r>
            <a:r>
              <a:rPr lang="en-GB" dirty="0"/>
              <a:t> maxim </a:t>
            </a:r>
            <a:r>
              <a:rPr lang="en-GB" dirty="0" err="1"/>
              <a:t>velenitius</a:t>
            </a:r>
            <a:r>
              <a:rPr lang="en-GB" dirty="0"/>
              <a:t>, </a:t>
            </a:r>
            <a:r>
              <a:rPr lang="en-GB" dirty="0" err="1"/>
              <a:t>odi</a:t>
            </a:r>
            <a:r>
              <a:rPr lang="en-GB" dirty="0"/>
              <a:t> </a:t>
            </a:r>
            <a:r>
              <a:rPr lang="en-GB" dirty="0" err="1"/>
              <a:t>alistiatius</a:t>
            </a:r>
            <a:r>
              <a:rPr lang="en-GB" dirty="0"/>
              <a:t>, </a:t>
            </a:r>
            <a:r>
              <a:rPr lang="en-GB" dirty="0" err="1"/>
              <a:t>quia</a:t>
            </a:r>
            <a:r>
              <a:rPr lang="en-GB" dirty="0"/>
              <a:t> a </a:t>
            </a:r>
            <a:r>
              <a:rPr lang="en-GB" dirty="0" err="1"/>
              <a:t>impore</a:t>
            </a:r>
            <a:r>
              <a:rPr lang="en-GB" dirty="0"/>
              <a:t> nest </a:t>
            </a:r>
            <a:r>
              <a:rPr lang="en-GB" dirty="0" err="1"/>
              <a:t>providit</a:t>
            </a:r>
            <a:r>
              <a:rPr lang="en-GB" dirty="0"/>
              <a:t> </a:t>
            </a:r>
            <a:r>
              <a:rPr lang="en-GB" dirty="0" err="1"/>
              <a:t>aut</a:t>
            </a:r>
            <a:r>
              <a:rPr lang="en-GB" dirty="0"/>
              <a:t> </a:t>
            </a:r>
            <a:r>
              <a:rPr lang="en-GB" dirty="0" err="1"/>
              <a:t>aut</a:t>
            </a:r>
            <a:r>
              <a:rPr lang="en-GB" dirty="0"/>
              <a:t> </a:t>
            </a:r>
            <a:r>
              <a:rPr lang="en-GB" dirty="0" err="1"/>
              <a:t>ellorit</a:t>
            </a:r>
            <a:r>
              <a:rPr lang="en-GB" dirty="0"/>
              <a:t> am, </a:t>
            </a:r>
            <a:r>
              <a:rPr lang="en-GB" dirty="0" err="1"/>
              <a:t>voluptatem</a:t>
            </a:r>
            <a:r>
              <a:rPr lang="en-GB" dirty="0"/>
              <a:t> lam, </a:t>
            </a:r>
            <a:r>
              <a:rPr lang="en-GB" dirty="0" err="1"/>
              <a:t>omniminimus</a:t>
            </a:r>
            <a:r>
              <a:rPr lang="en-GB" dirty="0"/>
              <a:t>, sum </a:t>
            </a:r>
            <a:r>
              <a:rPr lang="en-GB" dirty="0" err="1"/>
              <a:t>verias</a:t>
            </a:r>
            <a:r>
              <a:rPr lang="en-GB" dirty="0"/>
              <a:t> </a:t>
            </a:r>
            <a:r>
              <a:rPr lang="en-GB" dirty="0" err="1"/>
              <a:t>mos</a:t>
            </a:r>
            <a:r>
              <a:rPr lang="en-GB" dirty="0"/>
              <a:t> </a:t>
            </a:r>
            <a:r>
              <a:rPr lang="en-GB" dirty="0" err="1"/>
              <a:t>prae</a:t>
            </a:r>
            <a:r>
              <a:rPr lang="en-GB" dirty="0"/>
              <a:t> </a:t>
            </a:r>
            <a:r>
              <a:rPr lang="en-GB" dirty="0" err="1"/>
              <a:t>voloratum</a:t>
            </a:r>
            <a:r>
              <a:rPr lang="en-GB" dirty="0"/>
              <a:t> </a:t>
            </a:r>
            <a:r>
              <a:rPr lang="en-GB" dirty="0" err="1"/>
              <a:t>velestium</a:t>
            </a:r>
            <a:r>
              <a:rPr lang="en-GB" dirty="0"/>
              <a:t>, </a:t>
            </a:r>
            <a:r>
              <a:rPr lang="en-GB" dirty="0" err="1"/>
              <a:t>quas</a:t>
            </a:r>
            <a:r>
              <a:rPr lang="en-GB" dirty="0"/>
              <a:t> abo. </a:t>
            </a:r>
          </a:p>
          <a:p>
            <a:r>
              <a:rPr lang="en-GB" dirty="0"/>
              <a:t>Body copy text, Arial Regular 14/16pt. </a:t>
            </a:r>
            <a:r>
              <a:rPr lang="en-GB" dirty="0" err="1"/>
              <a:t>Elique</a:t>
            </a:r>
            <a:r>
              <a:rPr lang="en-GB" dirty="0"/>
              <a:t> </a:t>
            </a:r>
            <a:r>
              <a:rPr lang="en-GB" dirty="0" err="1"/>
              <a:t>nemque</a:t>
            </a:r>
            <a:r>
              <a:rPr lang="en-GB" dirty="0"/>
              <a:t> </a:t>
            </a:r>
            <a:r>
              <a:rPr lang="en-GB" dirty="0" err="1"/>
              <a:t>laborerferat</a:t>
            </a:r>
            <a:r>
              <a:rPr lang="en-GB" dirty="0"/>
              <a:t> </a:t>
            </a:r>
            <a:r>
              <a:rPr lang="en-GB" dirty="0" err="1"/>
              <a:t>volluptatus</a:t>
            </a:r>
            <a:r>
              <a:rPr lang="en-GB" dirty="0"/>
              <a:t> </a:t>
            </a:r>
            <a:r>
              <a:rPr lang="en-GB" dirty="0" err="1"/>
              <a:t>quibus</a:t>
            </a:r>
            <a:r>
              <a:rPr lang="en-GB" dirty="0"/>
              <a:t> </a:t>
            </a:r>
            <a:r>
              <a:rPr lang="en-GB" dirty="0" err="1"/>
              <a:t>peraese</a:t>
            </a:r>
            <a:r>
              <a:rPr lang="en-GB" dirty="0"/>
              <a:t> </a:t>
            </a:r>
            <a:r>
              <a:rPr lang="en-GB" dirty="0" err="1"/>
              <a:t>ctatectasse</a:t>
            </a:r>
            <a:r>
              <a:rPr lang="en-GB" dirty="0"/>
              <a:t> </a:t>
            </a:r>
            <a:r>
              <a:rPr lang="en-GB" dirty="0" err="1"/>
              <a:t>dolo</a:t>
            </a:r>
            <a:r>
              <a:rPr lang="en-GB" dirty="0"/>
              <a:t> qui </a:t>
            </a:r>
            <a:r>
              <a:rPr lang="en-GB" dirty="0" err="1"/>
              <a:t>ulliciet</a:t>
            </a:r>
            <a:r>
              <a:rPr lang="en-GB" dirty="0"/>
              <a:t> </a:t>
            </a:r>
            <a:r>
              <a:rPr lang="en-GB" dirty="0" err="1"/>
              <a:t>dunt</a:t>
            </a:r>
            <a:r>
              <a:rPr lang="en-GB" dirty="0"/>
              <a:t> </a:t>
            </a:r>
            <a:r>
              <a:rPr lang="en-GB" dirty="0" err="1"/>
              <a:t>fugias</a:t>
            </a:r>
            <a:r>
              <a:rPr lang="en-GB" dirty="0"/>
              <a:t> </a:t>
            </a:r>
            <a:r>
              <a:rPr lang="en-GB" dirty="0" err="1"/>
              <a:t>autat</a:t>
            </a:r>
            <a:r>
              <a:rPr lang="en-GB" dirty="0"/>
              <a:t> </a:t>
            </a:r>
            <a:r>
              <a:rPr lang="en-GB" dirty="0" err="1"/>
              <a:t>quibere</a:t>
            </a:r>
            <a:r>
              <a:rPr lang="en-GB" dirty="0"/>
              <a:t> </a:t>
            </a:r>
            <a:r>
              <a:rPr lang="en-GB" dirty="0" err="1"/>
              <a:t>natur</a:t>
            </a:r>
            <a:r>
              <a:rPr lang="en-GB" dirty="0"/>
              <a:t> alia </a:t>
            </a:r>
            <a:r>
              <a:rPr lang="en-GB" dirty="0" err="1"/>
              <a:t>dunt</a:t>
            </a:r>
            <a:r>
              <a:rPr lang="en-GB" dirty="0"/>
              <a:t> </a:t>
            </a:r>
            <a:r>
              <a:rPr lang="en-GB" dirty="0" err="1"/>
              <a:t>reriosam</a:t>
            </a:r>
            <a:r>
              <a:rPr lang="en-GB" dirty="0"/>
              <a:t> </a:t>
            </a:r>
            <a:r>
              <a:rPr lang="en-GB" dirty="0" err="1"/>
              <a:t>idit</a:t>
            </a:r>
            <a:r>
              <a:rPr lang="en-GB" dirty="0"/>
              <a:t>, </a:t>
            </a:r>
            <a:r>
              <a:rPr lang="en-GB" dirty="0" err="1"/>
              <a:t>simusdae</a:t>
            </a:r>
            <a:r>
              <a:rPr lang="en-GB" dirty="0"/>
              <a:t> net </a:t>
            </a:r>
            <a:r>
              <a:rPr lang="en-GB" dirty="0" err="1"/>
              <a:t>harum</a:t>
            </a:r>
            <a:r>
              <a:rPr lang="en-GB" dirty="0"/>
              <a:t> </a:t>
            </a:r>
            <a:r>
              <a:rPr lang="en-GB" dirty="0" err="1"/>
              <a:t>fuga</a:t>
            </a:r>
            <a:r>
              <a:rPr lang="en-GB" dirty="0"/>
              <a:t>. As </a:t>
            </a:r>
            <a:r>
              <a:rPr lang="en-GB" dirty="0" err="1"/>
              <a:t>vente</a:t>
            </a:r>
            <a:r>
              <a:rPr lang="en-GB" dirty="0"/>
              <a:t> </a:t>
            </a:r>
            <a:r>
              <a:rPr lang="en-GB" dirty="0" err="1"/>
              <a:t>derum</a:t>
            </a:r>
            <a:r>
              <a:rPr lang="en-GB" dirty="0"/>
              <a:t> </a:t>
            </a:r>
            <a:r>
              <a:rPr lang="en-GB" dirty="0" err="1"/>
              <a:t>acepres</a:t>
            </a:r>
            <a:r>
              <a:rPr lang="en-GB" dirty="0"/>
              <a:t> </a:t>
            </a:r>
            <a:r>
              <a:rPr lang="en-GB" dirty="0" err="1"/>
              <a:t>temporias</a:t>
            </a:r>
            <a:r>
              <a:rPr lang="en-GB" dirty="0"/>
              <a:t> maxim </a:t>
            </a:r>
            <a:r>
              <a:rPr lang="en-GB" dirty="0" err="1"/>
              <a:t>velenitius</a:t>
            </a:r>
            <a:r>
              <a:rPr lang="en-GB" dirty="0"/>
              <a:t>, </a:t>
            </a:r>
            <a:r>
              <a:rPr lang="en-GB" dirty="0" err="1"/>
              <a:t>odi</a:t>
            </a:r>
            <a:r>
              <a:rPr lang="en-GB" dirty="0"/>
              <a:t> </a:t>
            </a:r>
            <a:r>
              <a:rPr lang="en-GB" dirty="0" err="1"/>
              <a:t>alistiatius</a:t>
            </a:r>
            <a:r>
              <a:rPr lang="en-GB" dirty="0"/>
              <a:t>, </a:t>
            </a:r>
            <a:r>
              <a:rPr lang="en-GB" dirty="0" err="1"/>
              <a:t>quia</a:t>
            </a:r>
            <a:r>
              <a:rPr lang="en-GB" dirty="0"/>
              <a:t> a </a:t>
            </a:r>
            <a:r>
              <a:rPr lang="en-GB" dirty="0" err="1"/>
              <a:t>impore</a:t>
            </a:r>
            <a:r>
              <a:rPr lang="en-GB" dirty="0"/>
              <a:t> nest </a:t>
            </a:r>
            <a:r>
              <a:rPr lang="en-GB" dirty="0" err="1"/>
              <a:t>providit</a:t>
            </a:r>
            <a:r>
              <a:rPr lang="en-GB" dirty="0"/>
              <a:t> </a:t>
            </a:r>
            <a:r>
              <a:rPr lang="en-GB" dirty="0" err="1"/>
              <a:t>aut</a:t>
            </a:r>
            <a:r>
              <a:rPr lang="en-GB" dirty="0"/>
              <a:t> </a:t>
            </a:r>
            <a:r>
              <a:rPr lang="en-GB" dirty="0" err="1"/>
              <a:t>aut</a:t>
            </a:r>
            <a:r>
              <a:rPr lang="en-GB" dirty="0"/>
              <a:t> </a:t>
            </a:r>
            <a:r>
              <a:rPr lang="en-GB" dirty="0" err="1"/>
              <a:t>ellorit</a:t>
            </a:r>
            <a:r>
              <a:rPr lang="en-GB" dirty="0"/>
              <a:t> am, </a:t>
            </a:r>
            <a:r>
              <a:rPr lang="en-GB" dirty="0" err="1"/>
              <a:t>voluptatem</a:t>
            </a:r>
            <a:r>
              <a:rPr lang="en-GB" dirty="0"/>
              <a:t> lam, </a:t>
            </a:r>
            <a:r>
              <a:rPr lang="en-GB" dirty="0" err="1"/>
              <a:t>omniminimus</a:t>
            </a:r>
            <a:r>
              <a:rPr lang="en-GB" dirty="0"/>
              <a:t>, sum </a:t>
            </a:r>
            <a:r>
              <a:rPr lang="en-GB" dirty="0" err="1"/>
              <a:t>verias</a:t>
            </a:r>
            <a:r>
              <a:rPr lang="en-GB" dirty="0"/>
              <a:t> </a:t>
            </a:r>
            <a:r>
              <a:rPr lang="en-GB" dirty="0" err="1"/>
              <a:t>mos</a:t>
            </a:r>
            <a:r>
              <a:rPr lang="en-GB" dirty="0"/>
              <a:t> </a:t>
            </a:r>
            <a:r>
              <a:rPr lang="en-GB" dirty="0" err="1"/>
              <a:t>prae</a:t>
            </a:r>
            <a:r>
              <a:rPr lang="en-GB" dirty="0"/>
              <a:t> </a:t>
            </a:r>
            <a:r>
              <a:rPr lang="en-GB" dirty="0" err="1"/>
              <a:t>voloratum</a:t>
            </a:r>
            <a:r>
              <a:rPr lang="en-GB" dirty="0"/>
              <a:t> </a:t>
            </a:r>
            <a:r>
              <a:rPr lang="en-GB" dirty="0" err="1"/>
              <a:t>velestium</a:t>
            </a:r>
            <a:r>
              <a:rPr lang="en-GB" dirty="0"/>
              <a:t>, </a:t>
            </a:r>
            <a:r>
              <a:rPr lang="en-GB" dirty="0" err="1"/>
              <a:t>quas</a:t>
            </a:r>
            <a:r>
              <a:rPr lang="en-GB" dirty="0"/>
              <a:t> abo. </a:t>
            </a:r>
          </a:p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z="800" smtClean="0"/>
              <a:t>p </a:t>
            </a:r>
            <a:fld id="{41FACE7E-66C7-4515-9BB8-2BC611A819F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885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2252220069"/>
              </p:ext>
            </p:extLst>
          </p:nvPr>
        </p:nvGraphicFramePr>
        <p:xfrm>
          <a:off x="5264150" y="1044575"/>
          <a:ext cx="3960813" cy="4832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Nuffield Health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Body copy text, Arial Regular 14/16pt. </a:t>
            </a:r>
            <a:r>
              <a:rPr lang="en-GB" dirty="0" err="1"/>
              <a:t>Elique</a:t>
            </a:r>
            <a:r>
              <a:rPr lang="en-GB" dirty="0"/>
              <a:t> </a:t>
            </a:r>
            <a:r>
              <a:rPr lang="en-GB" dirty="0" err="1"/>
              <a:t>nemque</a:t>
            </a:r>
            <a:r>
              <a:rPr lang="en-GB" dirty="0"/>
              <a:t> </a:t>
            </a:r>
            <a:r>
              <a:rPr lang="en-GB" dirty="0" err="1"/>
              <a:t>laborerferat</a:t>
            </a:r>
            <a:r>
              <a:rPr lang="en-GB" dirty="0"/>
              <a:t> </a:t>
            </a:r>
            <a:r>
              <a:rPr lang="en-GB" dirty="0" err="1"/>
              <a:t>volluptatus</a:t>
            </a:r>
            <a:r>
              <a:rPr lang="en-GB" dirty="0"/>
              <a:t> </a:t>
            </a:r>
            <a:r>
              <a:rPr lang="en-GB" dirty="0" err="1"/>
              <a:t>quibus</a:t>
            </a:r>
            <a:r>
              <a:rPr lang="en-GB" dirty="0"/>
              <a:t> </a:t>
            </a:r>
            <a:r>
              <a:rPr lang="en-GB" dirty="0" err="1"/>
              <a:t>peraese</a:t>
            </a:r>
            <a:r>
              <a:rPr lang="en-GB" dirty="0"/>
              <a:t> </a:t>
            </a:r>
            <a:r>
              <a:rPr lang="en-GB" dirty="0" err="1"/>
              <a:t>ctatectasse</a:t>
            </a:r>
            <a:r>
              <a:rPr lang="en-GB" dirty="0"/>
              <a:t> </a:t>
            </a:r>
            <a:r>
              <a:rPr lang="en-GB" dirty="0" err="1"/>
              <a:t>dolo</a:t>
            </a:r>
            <a:r>
              <a:rPr lang="en-GB" dirty="0"/>
              <a:t> qui </a:t>
            </a:r>
            <a:r>
              <a:rPr lang="en-GB" dirty="0" err="1"/>
              <a:t>ulliciet</a:t>
            </a:r>
            <a:r>
              <a:rPr lang="en-GB" dirty="0"/>
              <a:t> </a:t>
            </a:r>
            <a:r>
              <a:rPr lang="en-GB" dirty="0" err="1"/>
              <a:t>dunt</a:t>
            </a:r>
            <a:r>
              <a:rPr lang="en-GB" dirty="0"/>
              <a:t> </a:t>
            </a:r>
            <a:r>
              <a:rPr lang="en-GB" dirty="0" err="1"/>
              <a:t>fugias</a:t>
            </a:r>
            <a:r>
              <a:rPr lang="en-GB" dirty="0"/>
              <a:t> </a:t>
            </a:r>
            <a:r>
              <a:rPr lang="en-GB" dirty="0" err="1"/>
              <a:t>autat</a:t>
            </a:r>
            <a:r>
              <a:rPr lang="en-GB" dirty="0"/>
              <a:t> </a:t>
            </a:r>
            <a:r>
              <a:rPr lang="en-GB" dirty="0" err="1"/>
              <a:t>quibere</a:t>
            </a:r>
            <a:r>
              <a:rPr lang="en-GB" dirty="0"/>
              <a:t> </a:t>
            </a:r>
            <a:r>
              <a:rPr lang="en-GB" dirty="0" err="1"/>
              <a:t>natur</a:t>
            </a:r>
            <a:r>
              <a:rPr lang="en-GB" dirty="0"/>
              <a:t> alia </a:t>
            </a:r>
            <a:r>
              <a:rPr lang="en-GB" dirty="0" err="1"/>
              <a:t>dunt</a:t>
            </a:r>
            <a:r>
              <a:rPr lang="en-GB" dirty="0"/>
              <a:t> </a:t>
            </a:r>
            <a:r>
              <a:rPr lang="en-GB" dirty="0" err="1"/>
              <a:t>reriosam</a:t>
            </a:r>
            <a:r>
              <a:rPr lang="en-GB" dirty="0"/>
              <a:t> </a:t>
            </a:r>
            <a:r>
              <a:rPr lang="en-GB" dirty="0" err="1" smtClean="0"/>
              <a:t>idit</a:t>
            </a:r>
            <a:r>
              <a:rPr lang="en-GB" dirty="0"/>
              <a:t>, </a:t>
            </a:r>
            <a:r>
              <a:rPr lang="en-GB" dirty="0" err="1"/>
              <a:t>simusdae</a:t>
            </a:r>
            <a:r>
              <a:rPr lang="en-GB" dirty="0"/>
              <a:t> net </a:t>
            </a:r>
            <a:r>
              <a:rPr lang="en-GB" dirty="0" err="1"/>
              <a:t>harum</a:t>
            </a:r>
            <a:r>
              <a:rPr lang="en-GB" dirty="0"/>
              <a:t> </a:t>
            </a:r>
            <a:r>
              <a:rPr lang="en-GB" dirty="0" err="1"/>
              <a:t>fuga</a:t>
            </a:r>
            <a:r>
              <a:rPr lang="en-GB" dirty="0"/>
              <a:t>. As </a:t>
            </a:r>
            <a:r>
              <a:rPr lang="en-GB" dirty="0" err="1"/>
              <a:t>vente</a:t>
            </a:r>
            <a:r>
              <a:rPr lang="en-GB" dirty="0"/>
              <a:t> </a:t>
            </a:r>
            <a:r>
              <a:rPr lang="en-GB" dirty="0" err="1"/>
              <a:t>derum</a:t>
            </a:r>
            <a:r>
              <a:rPr lang="en-GB" dirty="0"/>
              <a:t> </a:t>
            </a:r>
            <a:r>
              <a:rPr lang="en-GB" dirty="0" err="1"/>
              <a:t>acepres</a:t>
            </a:r>
            <a:r>
              <a:rPr lang="en-GB" dirty="0"/>
              <a:t> </a:t>
            </a:r>
            <a:r>
              <a:rPr lang="en-GB" dirty="0" err="1"/>
              <a:t>temporias</a:t>
            </a:r>
            <a:r>
              <a:rPr lang="en-GB" dirty="0"/>
              <a:t> maxim </a:t>
            </a:r>
            <a:r>
              <a:rPr lang="en-GB" dirty="0" err="1"/>
              <a:t>velenitius</a:t>
            </a:r>
            <a:r>
              <a:rPr lang="en-GB" dirty="0"/>
              <a:t>, </a:t>
            </a:r>
            <a:r>
              <a:rPr lang="en-GB" dirty="0" err="1"/>
              <a:t>odi</a:t>
            </a:r>
            <a:r>
              <a:rPr lang="en-GB" dirty="0"/>
              <a:t> </a:t>
            </a:r>
            <a:r>
              <a:rPr lang="en-GB" dirty="0" err="1"/>
              <a:t>alistiatius</a:t>
            </a:r>
            <a:r>
              <a:rPr lang="en-GB" dirty="0"/>
              <a:t>, </a:t>
            </a:r>
            <a:r>
              <a:rPr lang="en-GB" dirty="0" err="1"/>
              <a:t>quia</a:t>
            </a:r>
            <a:r>
              <a:rPr lang="en-GB" dirty="0"/>
              <a:t> a </a:t>
            </a:r>
            <a:r>
              <a:rPr lang="en-GB" dirty="0" err="1"/>
              <a:t>impore</a:t>
            </a:r>
            <a:r>
              <a:rPr lang="en-GB" dirty="0"/>
              <a:t> nest </a:t>
            </a:r>
            <a:r>
              <a:rPr lang="en-GB" dirty="0" err="1"/>
              <a:t>providit</a:t>
            </a:r>
            <a:r>
              <a:rPr lang="en-GB" dirty="0"/>
              <a:t> </a:t>
            </a:r>
            <a:r>
              <a:rPr lang="en-GB" dirty="0" err="1"/>
              <a:t>aut</a:t>
            </a:r>
            <a:r>
              <a:rPr lang="en-GB" dirty="0"/>
              <a:t> </a:t>
            </a:r>
            <a:r>
              <a:rPr lang="en-GB" dirty="0" err="1"/>
              <a:t>aut</a:t>
            </a:r>
            <a:r>
              <a:rPr lang="en-GB" dirty="0"/>
              <a:t> </a:t>
            </a:r>
            <a:r>
              <a:rPr lang="en-GB" dirty="0" err="1"/>
              <a:t>ellorit</a:t>
            </a:r>
            <a:r>
              <a:rPr lang="en-GB" dirty="0"/>
              <a:t> am, </a:t>
            </a:r>
            <a:r>
              <a:rPr lang="en-GB" dirty="0" err="1"/>
              <a:t>voluptatem</a:t>
            </a:r>
            <a:r>
              <a:rPr lang="en-GB" dirty="0"/>
              <a:t> lam, </a:t>
            </a:r>
            <a:r>
              <a:rPr lang="en-GB" dirty="0" err="1"/>
              <a:t>omniminimus</a:t>
            </a:r>
            <a:r>
              <a:rPr lang="en-GB" dirty="0"/>
              <a:t>, </a:t>
            </a:r>
            <a:r>
              <a:rPr lang="en-GB" dirty="0" smtClean="0"/>
              <a:t>sum </a:t>
            </a:r>
            <a:r>
              <a:rPr lang="en-GB" dirty="0" err="1"/>
              <a:t>verias</a:t>
            </a:r>
            <a:r>
              <a:rPr lang="en-GB" dirty="0"/>
              <a:t> </a:t>
            </a:r>
            <a:r>
              <a:rPr lang="en-GB" dirty="0" err="1"/>
              <a:t>mos</a:t>
            </a:r>
            <a:r>
              <a:rPr lang="en-GB" dirty="0"/>
              <a:t> </a:t>
            </a:r>
            <a:r>
              <a:rPr lang="en-GB" dirty="0" err="1"/>
              <a:t>prae</a:t>
            </a:r>
            <a:r>
              <a:rPr lang="en-GB" dirty="0"/>
              <a:t> </a:t>
            </a:r>
            <a:r>
              <a:rPr lang="en-GB" dirty="0" err="1"/>
              <a:t>voloratum</a:t>
            </a:r>
            <a:r>
              <a:rPr lang="en-GB" dirty="0"/>
              <a:t> </a:t>
            </a:r>
            <a:r>
              <a:rPr lang="en-GB" dirty="0" err="1"/>
              <a:t>velestium</a:t>
            </a:r>
            <a:r>
              <a:rPr lang="en-GB" dirty="0"/>
              <a:t>, </a:t>
            </a:r>
            <a:r>
              <a:rPr lang="en-GB" dirty="0" err="1"/>
              <a:t>quas</a:t>
            </a:r>
            <a:r>
              <a:rPr lang="en-GB" dirty="0"/>
              <a:t> abo.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For the love of life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z="800" smtClean="0"/>
              <a:t>p </a:t>
            </a:r>
            <a:fld id="{41FACE7E-66C7-4515-9BB8-2BC611A819FA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231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Placeholder 10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2019925993"/>
              </p:ext>
            </p:extLst>
          </p:nvPr>
        </p:nvGraphicFramePr>
        <p:xfrm>
          <a:off x="681038" y="2206625"/>
          <a:ext cx="8543925" cy="367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Nuffield Health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For the love of life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sz="800" smtClean="0"/>
              <a:t>p </a:t>
            </a:r>
            <a:fld id="{41FACE7E-66C7-4515-9BB8-2BC611A819FA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734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11"/>
            <p:extLst>
              <p:ext uri="{D42A27DB-BD31-4B8C-83A1-F6EECF244321}">
                <p14:modId xmlns:p14="http://schemas.microsoft.com/office/powerpoint/2010/main" val="1988568125"/>
              </p:ext>
            </p:extLst>
          </p:nvPr>
        </p:nvGraphicFramePr>
        <p:xfrm>
          <a:off x="5033963" y="1857375"/>
          <a:ext cx="4176713" cy="2553291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451053"/>
                <a:gridCol w="681415"/>
                <a:gridCol w="681415"/>
                <a:gridCol w="681415"/>
                <a:gridCol w="681415"/>
              </a:tblGrid>
              <a:tr h="39361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6424" marR="96424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2010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2011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9919"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>
                          <a:solidFill>
                            <a:schemeClr val="bg1"/>
                          </a:solidFill>
                        </a:rPr>
                        <a:t>21</a:t>
                      </a:r>
                      <a:r>
                        <a:rPr lang="en-GB" sz="1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z="1400" dirty="0" smtClean="0">
                          <a:solidFill>
                            <a:schemeClr val="bg1"/>
                          </a:solidFill>
                        </a:rPr>
                        <a:t>– 30 </a:t>
                      </a:r>
                      <a:r>
                        <a:rPr lang="en-GB" sz="1400" dirty="0" err="1" smtClean="0">
                          <a:solidFill>
                            <a:schemeClr val="bg1"/>
                          </a:solidFill>
                        </a:rPr>
                        <a:t>yrs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accent1"/>
                          </a:solidFill>
                        </a:rPr>
                        <a:t>20%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accent1"/>
                          </a:solidFill>
                        </a:rPr>
                        <a:t>22%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accent1"/>
                          </a:solidFill>
                        </a:rPr>
                        <a:t>22%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accent1"/>
                          </a:solidFill>
                        </a:rPr>
                        <a:t>31%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9919"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>
                          <a:solidFill>
                            <a:schemeClr val="bg1"/>
                          </a:solidFill>
                        </a:rPr>
                        <a:t>31 – 40 </a:t>
                      </a:r>
                      <a:r>
                        <a:rPr lang="en-GB" sz="1400" dirty="0" err="1" smtClean="0">
                          <a:solidFill>
                            <a:schemeClr val="bg1"/>
                          </a:solidFill>
                        </a:rPr>
                        <a:t>yrs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accent1"/>
                          </a:solidFill>
                        </a:rPr>
                        <a:t>25%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accent1"/>
                          </a:solidFill>
                        </a:rPr>
                        <a:t>27%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accent1"/>
                          </a:solidFill>
                        </a:rPr>
                        <a:t>28%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accent1"/>
                          </a:solidFill>
                        </a:rPr>
                        <a:t>42%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9919"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>
                          <a:solidFill>
                            <a:schemeClr val="bg1"/>
                          </a:solidFill>
                        </a:rPr>
                        <a:t>41 – 50 </a:t>
                      </a:r>
                      <a:r>
                        <a:rPr lang="en-GB" sz="1400" dirty="0" err="1" smtClean="0">
                          <a:solidFill>
                            <a:schemeClr val="bg1"/>
                          </a:solidFill>
                        </a:rPr>
                        <a:t>yrs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accent1"/>
                          </a:solidFill>
                        </a:rPr>
                        <a:t>43%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accent1"/>
                          </a:solidFill>
                        </a:rPr>
                        <a:t>45%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accent1"/>
                          </a:solidFill>
                        </a:rPr>
                        <a:t>48%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accent1"/>
                          </a:solidFill>
                        </a:rPr>
                        <a:t>54%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9919"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>
                          <a:solidFill>
                            <a:schemeClr val="bg1"/>
                          </a:solidFill>
                        </a:rPr>
                        <a:t>51 – 60 </a:t>
                      </a:r>
                      <a:r>
                        <a:rPr lang="en-GB" sz="1400" dirty="0" err="1" smtClean="0">
                          <a:solidFill>
                            <a:schemeClr val="bg1"/>
                          </a:solidFill>
                        </a:rPr>
                        <a:t>yrs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accent1"/>
                          </a:solidFill>
                        </a:rPr>
                        <a:t>24%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accent1"/>
                          </a:solidFill>
                        </a:rPr>
                        <a:t>24%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accent1"/>
                          </a:solidFill>
                        </a:rPr>
                        <a:t>26%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accent1"/>
                          </a:solidFill>
                        </a:rPr>
                        <a:t>27%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96424" marR="96424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Nuffield Health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Body copy text, Arial Regular 14/16pt. </a:t>
            </a:r>
            <a:r>
              <a:rPr lang="en-GB" dirty="0" err="1"/>
              <a:t>Elique</a:t>
            </a:r>
            <a:r>
              <a:rPr lang="en-GB" dirty="0"/>
              <a:t> </a:t>
            </a:r>
            <a:r>
              <a:rPr lang="en-GB" dirty="0" err="1"/>
              <a:t>nemque</a:t>
            </a:r>
            <a:r>
              <a:rPr lang="en-GB" dirty="0"/>
              <a:t> </a:t>
            </a:r>
            <a:r>
              <a:rPr lang="en-GB" dirty="0" err="1"/>
              <a:t>laborerferat</a:t>
            </a:r>
            <a:r>
              <a:rPr lang="en-GB" dirty="0"/>
              <a:t> </a:t>
            </a:r>
            <a:r>
              <a:rPr lang="en-GB" dirty="0" err="1"/>
              <a:t>volluptatus</a:t>
            </a:r>
            <a:r>
              <a:rPr lang="en-GB" dirty="0"/>
              <a:t> </a:t>
            </a:r>
            <a:r>
              <a:rPr lang="en-GB" dirty="0" err="1"/>
              <a:t>quibus</a:t>
            </a:r>
            <a:r>
              <a:rPr lang="en-GB" dirty="0"/>
              <a:t> </a:t>
            </a:r>
            <a:r>
              <a:rPr lang="en-GB" dirty="0" err="1"/>
              <a:t>peraese</a:t>
            </a:r>
            <a:r>
              <a:rPr lang="en-GB" dirty="0"/>
              <a:t> </a:t>
            </a:r>
            <a:r>
              <a:rPr lang="en-GB" dirty="0" err="1"/>
              <a:t>ctatectasse</a:t>
            </a:r>
            <a:r>
              <a:rPr lang="en-GB" dirty="0"/>
              <a:t> </a:t>
            </a:r>
            <a:r>
              <a:rPr lang="en-GB" dirty="0" err="1"/>
              <a:t>dolo</a:t>
            </a:r>
            <a:r>
              <a:rPr lang="en-GB" dirty="0"/>
              <a:t> qui </a:t>
            </a:r>
            <a:r>
              <a:rPr lang="en-GB" dirty="0" err="1"/>
              <a:t>ulliciet</a:t>
            </a:r>
            <a:r>
              <a:rPr lang="en-GB" dirty="0"/>
              <a:t> </a:t>
            </a:r>
            <a:r>
              <a:rPr lang="en-GB" dirty="0" err="1"/>
              <a:t>dunt</a:t>
            </a:r>
            <a:r>
              <a:rPr lang="en-GB" dirty="0"/>
              <a:t> </a:t>
            </a:r>
            <a:r>
              <a:rPr lang="en-GB" dirty="0" err="1"/>
              <a:t>fugias</a:t>
            </a:r>
            <a:r>
              <a:rPr lang="en-GB" dirty="0"/>
              <a:t> </a:t>
            </a:r>
            <a:r>
              <a:rPr lang="en-GB" dirty="0" err="1"/>
              <a:t>autat</a:t>
            </a:r>
            <a:r>
              <a:rPr lang="en-GB" dirty="0"/>
              <a:t> </a:t>
            </a:r>
            <a:r>
              <a:rPr lang="en-GB" dirty="0" err="1"/>
              <a:t>quibere</a:t>
            </a:r>
            <a:r>
              <a:rPr lang="en-GB" dirty="0"/>
              <a:t> </a:t>
            </a:r>
            <a:r>
              <a:rPr lang="en-GB" dirty="0" err="1"/>
              <a:t>natur</a:t>
            </a:r>
            <a:r>
              <a:rPr lang="en-GB" dirty="0"/>
              <a:t> alia </a:t>
            </a:r>
            <a:r>
              <a:rPr lang="en-GB" dirty="0" err="1"/>
              <a:t>dunt</a:t>
            </a:r>
            <a:r>
              <a:rPr lang="en-GB" dirty="0"/>
              <a:t> </a:t>
            </a:r>
            <a:r>
              <a:rPr lang="en-GB" dirty="0" err="1"/>
              <a:t>reriosam</a:t>
            </a:r>
            <a:r>
              <a:rPr lang="en-GB" dirty="0"/>
              <a:t> </a:t>
            </a:r>
            <a:r>
              <a:rPr lang="en-GB" dirty="0" err="1"/>
              <a:t>idit</a:t>
            </a:r>
            <a:r>
              <a:rPr lang="en-GB" dirty="0"/>
              <a:t>, </a:t>
            </a:r>
            <a:r>
              <a:rPr lang="en-GB" dirty="0" err="1"/>
              <a:t>simusdae</a:t>
            </a:r>
            <a:r>
              <a:rPr lang="en-GB" dirty="0"/>
              <a:t> net </a:t>
            </a:r>
            <a:r>
              <a:rPr lang="en-GB" dirty="0" err="1"/>
              <a:t>harum</a:t>
            </a:r>
            <a:r>
              <a:rPr lang="en-GB" dirty="0"/>
              <a:t> </a:t>
            </a:r>
            <a:r>
              <a:rPr lang="en-GB" dirty="0" err="1"/>
              <a:t>fuga</a:t>
            </a:r>
            <a:r>
              <a:rPr lang="en-GB" dirty="0"/>
              <a:t>. As </a:t>
            </a:r>
            <a:r>
              <a:rPr lang="en-GB" dirty="0" err="1"/>
              <a:t>vente</a:t>
            </a:r>
            <a:r>
              <a:rPr lang="en-GB" dirty="0"/>
              <a:t> </a:t>
            </a:r>
            <a:r>
              <a:rPr lang="en-GB" dirty="0" err="1"/>
              <a:t>derum</a:t>
            </a:r>
            <a:r>
              <a:rPr lang="en-GB" dirty="0"/>
              <a:t> </a:t>
            </a:r>
            <a:r>
              <a:rPr lang="en-GB" dirty="0" err="1"/>
              <a:t>acepres</a:t>
            </a:r>
            <a:r>
              <a:rPr lang="en-GB" dirty="0"/>
              <a:t> </a:t>
            </a:r>
            <a:r>
              <a:rPr lang="en-GB" dirty="0" err="1"/>
              <a:t>temporias</a:t>
            </a:r>
            <a:r>
              <a:rPr lang="en-GB" dirty="0"/>
              <a:t> maxim </a:t>
            </a:r>
            <a:r>
              <a:rPr lang="en-GB" dirty="0" err="1"/>
              <a:t>velenitius</a:t>
            </a:r>
            <a:r>
              <a:rPr lang="en-GB" dirty="0"/>
              <a:t>, </a:t>
            </a:r>
            <a:r>
              <a:rPr lang="en-GB" dirty="0" err="1"/>
              <a:t>odi</a:t>
            </a:r>
            <a:r>
              <a:rPr lang="en-GB" dirty="0"/>
              <a:t> </a:t>
            </a:r>
            <a:r>
              <a:rPr lang="en-GB" dirty="0" err="1"/>
              <a:t>alistiatius</a:t>
            </a:r>
            <a:r>
              <a:rPr lang="en-GB" dirty="0"/>
              <a:t>, </a:t>
            </a:r>
            <a:r>
              <a:rPr lang="en-GB" dirty="0" err="1"/>
              <a:t>quia</a:t>
            </a:r>
            <a:r>
              <a:rPr lang="en-GB" dirty="0"/>
              <a:t> a </a:t>
            </a:r>
            <a:r>
              <a:rPr lang="en-GB" dirty="0" err="1"/>
              <a:t>impore</a:t>
            </a:r>
            <a:r>
              <a:rPr lang="en-GB" dirty="0"/>
              <a:t> nest </a:t>
            </a:r>
            <a:r>
              <a:rPr lang="en-GB" dirty="0" err="1"/>
              <a:t>providit</a:t>
            </a:r>
            <a:r>
              <a:rPr lang="en-GB" dirty="0"/>
              <a:t> </a:t>
            </a:r>
            <a:r>
              <a:rPr lang="en-GB" dirty="0" err="1"/>
              <a:t>aut</a:t>
            </a:r>
            <a:r>
              <a:rPr lang="en-GB" dirty="0"/>
              <a:t> </a:t>
            </a:r>
            <a:r>
              <a:rPr lang="en-GB" dirty="0" err="1"/>
              <a:t>aut</a:t>
            </a:r>
            <a:r>
              <a:rPr lang="en-GB" dirty="0"/>
              <a:t> </a:t>
            </a:r>
            <a:r>
              <a:rPr lang="en-GB" dirty="0" err="1"/>
              <a:t>ellorit</a:t>
            </a:r>
            <a:r>
              <a:rPr lang="en-GB" dirty="0"/>
              <a:t> am, </a:t>
            </a:r>
            <a:r>
              <a:rPr lang="en-GB" dirty="0" err="1"/>
              <a:t>voluptatem</a:t>
            </a:r>
            <a:r>
              <a:rPr lang="en-GB" dirty="0"/>
              <a:t> lam, </a:t>
            </a:r>
            <a:r>
              <a:rPr lang="en-GB" dirty="0" err="1"/>
              <a:t>omniminimus</a:t>
            </a:r>
            <a:r>
              <a:rPr lang="en-GB" dirty="0"/>
              <a:t>, sum </a:t>
            </a:r>
            <a:r>
              <a:rPr lang="en-GB" dirty="0" err="1"/>
              <a:t>verias</a:t>
            </a:r>
            <a:r>
              <a:rPr lang="en-GB" dirty="0"/>
              <a:t> </a:t>
            </a:r>
            <a:r>
              <a:rPr lang="en-GB" dirty="0" err="1"/>
              <a:t>mos</a:t>
            </a:r>
            <a:r>
              <a:rPr lang="en-GB" dirty="0"/>
              <a:t> </a:t>
            </a:r>
            <a:r>
              <a:rPr lang="en-GB" dirty="0" err="1"/>
              <a:t>prae</a:t>
            </a:r>
            <a:r>
              <a:rPr lang="en-GB" dirty="0"/>
              <a:t> </a:t>
            </a:r>
            <a:r>
              <a:rPr lang="en-GB" dirty="0" err="1"/>
              <a:t>voloratum</a:t>
            </a:r>
            <a:r>
              <a:rPr lang="en-GB" dirty="0"/>
              <a:t> </a:t>
            </a:r>
            <a:r>
              <a:rPr lang="en-GB" dirty="0" err="1"/>
              <a:t>velestium</a:t>
            </a:r>
            <a:r>
              <a:rPr lang="en-GB" dirty="0"/>
              <a:t>, </a:t>
            </a:r>
            <a:r>
              <a:rPr lang="en-GB" dirty="0" err="1"/>
              <a:t>quas</a:t>
            </a:r>
            <a:r>
              <a:rPr lang="en-GB" dirty="0"/>
              <a:t> abo. </a:t>
            </a:r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For the love of </a:t>
            </a:r>
            <a:r>
              <a:rPr lang="en-GB" dirty="0" smtClean="0"/>
              <a:t>life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Table example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z="800" smtClean="0"/>
              <a:t>p </a:t>
            </a:r>
            <a:fld id="{41FACE7E-66C7-4515-9BB8-2BC611A819FA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64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Statement Slide</a:t>
            </a:r>
            <a:br>
              <a:rPr lang="en-GB" dirty="0" smtClean="0"/>
            </a:br>
            <a:r>
              <a:rPr lang="en-GB" dirty="0" smtClean="0"/>
              <a:t>for the love of life…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097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Statement Slide</a:t>
            </a:r>
            <a:br>
              <a:rPr lang="en-GB" dirty="0"/>
            </a:br>
            <a:r>
              <a:rPr lang="en-GB" dirty="0"/>
              <a:t>for the love of </a:t>
            </a:r>
            <a:r>
              <a:rPr lang="en-GB" dirty="0" smtClean="0"/>
              <a:t>life…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81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INSERT DATE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Strictly private and confidential © </a:t>
            </a:r>
            <a:r>
              <a:rPr lang="en-GB" dirty="0" smtClean="0"/>
              <a:t>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9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NUFIELD">
      <a:dk1>
        <a:sysClr val="windowText" lastClr="000000"/>
      </a:dk1>
      <a:lt1>
        <a:sysClr val="window" lastClr="FFFFFF"/>
      </a:lt1>
      <a:dk2>
        <a:srgbClr val="003E15"/>
      </a:dk2>
      <a:lt2>
        <a:srgbClr val="005924"/>
      </a:lt2>
      <a:accent1>
        <a:srgbClr val="127C29"/>
      </a:accent1>
      <a:accent2>
        <a:srgbClr val="52AE32"/>
      </a:accent2>
      <a:accent3>
        <a:srgbClr val="FFDD00"/>
      </a:accent3>
      <a:accent4>
        <a:srgbClr val="005864"/>
      </a:accent4>
      <a:accent5>
        <a:srgbClr val="003E15"/>
      </a:accent5>
      <a:accent6>
        <a:srgbClr val="005924"/>
      </a:accent6>
      <a:hlink>
        <a:srgbClr val="127C29"/>
      </a:hlink>
      <a:folHlink>
        <a:srgbClr val="52AE32"/>
      </a:folHlink>
    </a:clrScheme>
    <a:fontScheme name="NUFIEL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309</TotalTime>
  <Words>397</Words>
  <Application>Microsoft Office PowerPoint</Application>
  <PresentationFormat>A4 Paper (210x297 mm)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Calibri</vt:lpstr>
      <vt:lpstr>Arial</vt:lpstr>
      <vt:lpstr>Office Theme</vt:lpstr>
      <vt:lpstr>Nuffield Health Presentation Master Template</vt:lpstr>
      <vt:lpstr>Nuffield Health</vt:lpstr>
      <vt:lpstr>Nuffield Health</vt:lpstr>
      <vt:lpstr>Nuffield Health</vt:lpstr>
      <vt:lpstr>Nuffield Health</vt:lpstr>
      <vt:lpstr>Statement Slide for the love of life…</vt:lpstr>
      <vt:lpstr>Statement Slide for the love of life…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CASALE</dc:creator>
  <cp:lastModifiedBy>MARIA CASALE</cp:lastModifiedBy>
  <cp:revision>43</cp:revision>
  <dcterms:created xsi:type="dcterms:W3CDTF">2014-11-25T21:40:22Z</dcterms:created>
  <dcterms:modified xsi:type="dcterms:W3CDTF">2015-02-04T21:59:32Z</dcterms:modified>
</cp:coreProperties>
</file>