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294" r:id="rId2"/>
    <p:sldId id="261" r:id="rId3"/>
    <p:sldId id="262" r:id="rId4"/>
    <p:sldId id="300" r:id="rId5"/>
    <p:sldId id="299" r:id="rId6"/>
    <p:sldId id="302" r:id="rId7"/>
    <p:sldId id="301" r:id="rId8"/>
    <p:sldId id="296" r:id="rId9"/>
  </p:sldIdLst>
  <p:sldSz cx="9144000" cy="6858000" type="screen4x3"/>
  <p:notesSz cx="10021888" cy="68881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1103" userDrawn="1">
          <p15:clr>
            <a:srgbClr val="A4A3A4"/>
          </p15:clr>
        </p15:guide>
        <p15:guide id="4" orient="horz" pos="3929" userDrawn="1">
          <p15:clr>
            <a:srgbClr val="A4A3A4"/>
          </p15:clr>
        </p15:guide>
        <p15:guide id="5" pos="346" userDrawn="1">
          <p15:clr>
            <a:srgbClr val="A4A3A4"/>
          </p15:clr>
        </p15:guide>
        <p15:guide id="6" pos="5408" userDrawn="1">
          <p15:clr>
            <a:srgbClr val="A4A3A4"/>
          </p15:clr>
        </p15:guide>
        <p15:guide id="7" pos="2813" userDrawn="1">
          <p15:clr>
            <a:srgbClr val="A4A3A4"/>
          </p15:clr>
        </p15:guide>
        <p15:guide id="10" orient="horz" pos="4159" userDrawn="1">
          <p15:clr>
            <a:srgbClr val="A4A3A4"/>
          </p15:clr>
        </p15:guide>
        <p15:guide id="11" orient="horz" pos="49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3E9E2"/>
    <a:srgbClr val="808680"/>
    <a:srgbClr val="F8F4F0"/>
    <a:srgbClr val="000000"/>
    <a:srgbClr val="404940"/>
    <a:srgbClr val="E7D6CA"/>
    <a:srgbClr val="A6E2E1"/>
    <a:srgbClr val="000C00"/>
    <a:srgbClr val="DEC8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711" autoAdjust="0"/>
  </p:normalViewPr>
  <p:slideViewPr>
    <p:cSldViewPr snapToGrid="0" showGuides="1">
      <p:cViewPr varScale="1">
        <p:scale>
          <a:sx n="67" d="100"/>
          <a:sy n="67" d="100"/>
        </p:scale>
        <p:origin x="1296" y="78"/>
      </p:cViewPr>
      <p:guideLst>
        <p:guide pos="2880"/>
        <p:guide orient="horz" pos="1103"/>
        <p:guide orient="horz" pos="3929"/>
        <p:guide pos="346"/>
        <p:guide pos="5408"/>
        <p:guide pos="2813"/>
        <p:guide orient="horz" pos="4159"/>
        <p:guide orient="horz" pos="491"/>
      </p:guideLst>
    </p:cSldViewPr>
  </p:slideViewPr>
  <p:notesTextViewPr>
    <p:cViewPr>
      <p:scale>
        <a:sx n="1" d="1"/>
        <a:sy n="1" d="1"/>
      </p:scale>
      <p:origin x="0" y="0"/>
    </p:cViewPr>
  </p:notesTextViewPr>
  <p:notesViewPr>
    <p:cSldViewPr snapToGrid="0" showGuides="1">
      <p:cViewPr varScale="1">
        <p:scale>
          <a:sx n="106" d="100"/>
          <a:sy n="106" d="100"/>
        </p:scale>
        <p:origin x="39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42819" cy="345604"/>
          </a:xfrm>
          <a:prstGeom prst="rect">
            <a:avLst/>
          </a:prstGeom>
        </p:spPr>
        <p:txBody>
          <a:bodyPr vert="horz" lIns="96625" tIns="48312" rIns="96625" bIns="48312" rtlCol="0"/>
          <a:lstStyle>
            <a:lvl1pPr algn="l">
              <a:defRPr sz="1300"/>
            </a:lvl1pPr>
          </a:lstStyle>
          <a:p>
            <a:endParaRPr lang="en-GB"/>
          </a:p>
        </p:txBody>
      </p:sp>
      <p:sp>
        <p:nvSpPr>
          <p:cNvPr id="3" name="Date Placeholder 2"/>
          <p:cNvSpPr>
            <a:spLocks noGrp="1"/>
          </p:cNvSpPr>
          <p:nvPr>
            <p:ph type="dt" sz="quarter" idx="1"/>
          </p:nvPr>
        </p:nvSpPr>
        <p:spPr>
          <a:xfrm>
            <a:off x="5676751" y="1"/>
            <a:ext cx="4342819" cy="345604"/>
          </a:xfrm>
          <a:prstGeom prst="rect">
            <a:avLst/>
          </a:prstGeom>
        </p:spPr>
        <p:txBody>
          <a:bodyPr vert="horz" lIns="96625" tIns="48312" rIns="96625" bIns="48312" rtlCol="0"/>
          <a:lstStyle>
            <a:lvl1pPr algn="r">
              <a:defRPr sz="1300"/>
            </a:lvl1pPr>
          </a:lstStyle>
          <a:p>
            <a:fld id="{34DA6E52-B968-4CDD-B550-AA923507F3E4}" type="datetimeFigureOut">
              <a:rPr lang="en-GB" smtClean="0"/>
              <a:t>11/08/2017</a:t>
            </a:fld>
            <a:endParaRPr lang="en-GB"/>
          </a:p>
        </p:txBody>
      </p:sp>
      <p:sp>
        <p:nvSpPr>
          <p:cNvPr id="4" name="Footer Placeholder 3"/>
          <p:cNvSpPr>
            <a:spLocks noGrp="1"/>
          </p:cNvSpPr>
          <p:nvPr>
            <p:ph type="ftr" sz="quarter" idx="2"/>
          </p:nvPr>
        </p:nvSpPr>
        <p:spPr>
          <a:xfrm>
            <a:off x="1" y="6542560"/>
            <a:ext cx="4342819" cy="345604"/>
          </a:xfrm>
          <a:prstGeom prst="rect">
            <a:avLst/>
          </a:prstGeom>
        </p:spPr>
        <p:txBody>
          <a:bodyPr vert="horz" lIns="96625" tIns="48312" rIns="96625" bIns="48312" rtlCol="0" anchor="b"/>
          <a:lstStyle>
            <a:lvl1pPr algn="l">
              <a:defRPr sz="1300"/>
            </a:lvl1pPr>
          </a:lstStyle>
          <a:p>
            <a:endParaRPr lang="en-GB"/>
          </a:p>
        </p:txBody>
      </p:sp>
      <p:sp>
        <p:nvSpPr>
          <p:cNvPr id="5" name="Slide Number Placeholder 4"/>
          <p:cNvSpPr>
            <a:spLocks noGrp="1"/>
          </p:cNvSpPr>
          <p:nvPr>
            <p:ph type="sldNum" sz="quarter" idx="3"/>
          </p:nvPr>
        </p:nvSpPr>
        <p:spPr>
          <a:xfrm>
            <a:off x="5676751" y="6542560"/>
            <a:ext cx="4342819" cy="345604"/>
          </a:xfrm>
          <a:prstGeom prst="rect">
            <a:avLst/>
          </a:prstGeom>
        </p:spPr>
        <p:txBody>
          <a:bodyPr vert="horz" lIns="96625" tIns="48312" rIns="96625" bIns="48312" rtlCol="0" anchor="b"/>
          <a:lstStyle>
            <a:lvl1pPr algn="r">
              <a:defRPr sz="1300"/>
            </a:lvl1pPr>
          </a:lstStyle>
          <a:p>
            <a:fld id="{23AA6B71-AE78-43B3-858C-02A81081295F}" type="slidenum">
              <a:rPr lang="en-GB" smtClean="0"/>
              <a:t>‹#›</a:t>
            </a:fld>
            <a:endParaRPr lang="en-GB"/>
          </a:p>
        </p:txBody>
      </p:sp>
    </p:spTree>
    <p:extLst>
      <p:ext uri="{BB962C8B-B14F-4D97-AF65-F5344CB8AC3E}">
        <p14:creationId xmlns:p14="http://schemas.microsoft.com/office/powerpoint/2010/main" val="4109825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42819" cy="345604"/>
          </a:xfrm>
          <a:prstGeom prst="rect">
            <a:avLst/>
          </a:prstGeom>
        </p:spPr>
        <p:txBody>
          <a:bodyPr vert="horz" lIns="96625" tIns="48312" rIns="96625" bIns="48312" rtlCol="0"/>
          <a:lstStyle>
            <a:lvl1pPr algn="l">
              <a:defRPr sz="1300"/>
            </a:lvl1pPr>
          </a:lstStyle>
          <a:p>
            <a:endParaRPr lang="en-GB"/>
          </a:p>
        </p:txBody>
      </p:sp>
      <p:sp>
        <p:nvSpPr>
          <p:cNvPr id="3" name="Date Placeholder 2"/>
          <p:cNvSpPr>
            <a:spLocks noGrp="1"/>
          </p:cNvSpPr>
          <p:nvPr>
            <p:ph type="dt" idx="1"/>
          </p:nvPr>
        </p:nvSpPr>
        <p:spPr>
          <a:xfrm>
            <a:off x="5676751" y="1"/>
            <a:ext cx="4342819" cy="345604"/>
          </a:xfrm>
          <a:prstGeom prst="rect">
            <a:avLst/>
          </a:prstGeom>
        </p:spPr>
        <p:txBody>
          <a:bodyPr vert="horz" lIns="96625" tIns="48312" rIns="96625" bIns="48312" rtlCol="0"/>
          <a:lstStyle>
            <a:lvl1pPr algn="r">
              <a:defRPr sz="1300"/>
            </a:lvl1pPr>
          </a:lstStyle>
          <a:p>
            <a:fld id="{98E25218-C577-48C9-8DFB-05F4E999E4A9}" type="datetimeFigureOut">
              <a:rPr lang="en-GB" smtClean="0"/>
              <a:t>11/08/2017</a:t>
            </a:fld>
            <a:endParaRPr lang="en-GB"/>
          </a:p>
        </p:txBody>
      </p:sp>
      <p:sp>
        <p:nvSpPr>
          <p:cNvPr id="4" name="Slide Image Placeholder 3"/>
          <p:cNvSpPr>
            <a:spLocks noGrp="1" noRot="1" noChangeAspect="1"/>
          </p:cNvSpPr>
          <p:nvPr>
            <p:ph type="sldImg" idx="2"/>
          </p:nvPr>
        </p:nvSpPr>
        <p:spPr>
          <a:xfrm>
            <a:off x="3460750" y="860425"/>
            <a:ext cx="3100388" cy="2325688"/>
          </a:xfrm>
          <a:prstGeom prst="rect">
            <a:avLst/>
          </a:prstGeom>
          <a:noFill/>
          <a:ln w="12700">
            <a:solidFill>
              <a:prstClr val="black"/>
            </a:solidFill>
          </a:ln>
        </p:spPr>
        <p:txBody>
          <a:bodyPr vert="horz" lIns="96625" tIns="48312" rIns="96625" bIns="48312" rtlCol="0" anchor="ctr"/>
          <a:lstStyle/>
          <a:p>
            <a:endParaRPr lang="en-GB"/>
          </a:p>
        </p:txBody>
      </p:sp>
      <p:sp>
        <p:nvSpPr>
          <p:cNvPr id="5" name="Notes Placeholder 4"/>
          <p:cNvSpPr>
            <a:spLocks noGrp="1"/>
          </p:cNvSpPr>
          <p:nvPr>
            <p:ph type="body" sz="quarter" idx="3"/>
          </p:nvPr>
        </p:nvSpPr>
        <p:spPr>
          <a:xfrm>
            <a:off x="1002190" y="3314929"/>
            <a:ext cx="8017510" cy="2712214"/>
          </a:xfrm>
          <a:prstGeom prst="rect">
            <a:avLst/>
          </a:prstGeom>
        </p:spPr>
        <p:txBody>
          <a:bodyPr vert="horz" lIns="96625" tIns="48312" rIns="96625" bIns="4831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6542560"/>
            <a:ext cx="4342819" cy="345604"/>
          </a:xfrm>
          <a:prstGeom prst="rect">
            <a:avLst/>
          </a:prstGeom>
        </p:spPr>
        <p:txBody>
          <a:bodyPr vert="horz" lIns="96625" tIns="48312" rIns="96625" bIns="48312" rtlCol="0" anchor="b"/>
          <a:lstStyle>
            <a:lvl1pPr algn="l">
              <a:defRPr sz="1300"/>
            </a:lvl1pPr>
          </a:lstStyle>
          <a:p>
            <a:endParaRPr lang="en-GB"/>
          </a:p>
        </p:txBody>
      </p:sp>
      <p:sp>
        <p:nvSpPr>
          <p:cNvPr id="7" name="Slide Number Placeholder 6"/>
          <p:cNvSpPr>
            <a:spLocks noGrp="1"/>
          </p:cNvSpPr>
          <p:nvPr>
            <p:ph type="sldNum" sz="quarter" idx="5"/>
          </p:nvPr>
        </p:nvSpPr>
        <p:spPr>
          <a:xfrm>
            <a:off x="5676751" y="6542560"/>
            <a:ext cx="4342819" cy="345604"/>
          </a:xfrm>
          <a:prstGeom prst="rect">
            <a:avLst/>
          </a:prstGeom>
        </p:spPr>
        <p:txBody>
          <a:bodyPr vert="horz" lIns="96625" tIns="48312" rIns="96625" bIns="48312" rtlCol="0" anchor="b"/>
          <a:lstStyle>
            <a:lvl1pPr algn="r">
              <a:defRPr sz="1300"/>
            </a:lvl1pPr>
          </a:lstStyle>
          <a:p>
            <a:fld id="{865B9A57-CB89-41A0-90D0-4EE2B7614BB6}" type="slidenum">
              <a:rPr lang="en-GB" smtClean="0"/>
              <a:t>‹#›</a:t>
            </a:fld>
            <a:endParaRPr lang="en-GB"/>
          </a:p>
        </p:txBody>
      </p:sp>
    </p:spTree>
    <p:extLst>
      <p:ext uri="{BB962C8B-B14F-4D97-AF65-F5344CB8AC3E}">
        <p14:creationId xmlns:p14="http://schemas.microsoft.com/office/powerpoint/2010/main" val="4089564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Line Titl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a:t>Title here</a:t>
            </a:r>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292883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58000" y="1756800"/>
            <a:ext cx="2570211" cy="450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D6FAB76-ABC4-4A55-AABB-6EB2CD410941}" type="datetime1">
              <a:rPr lang="en-GB" smtClean="0"/>
              <a:t>11/08/2017</a:t>
            </a:fld>
            <a:endParaRPr lang="en-GB"/>
          </a:p>
        </p:txBody>
      </p:sp>
      <p:sp>
        <p:nvSpPr>
          <p:cNvPr id="5" name="Footer Placeholder 4"/>
          <p:cNvSpPr>
            <a:spLocks noGrp="1"/>
          </p:cNvSpPr>
          <p:nvPr>
            <p:ph type="ftr" sz="quarter" idx="11"/>
          </p:nvPr>
        </p:nvSpPr>
        <p:spPr/>
        <p:txBody>
          <a:bodyPr/>
          <a:lstStyle/>
          <a:p>
            <a:r>
              <a:rPr lang="en-GB"/>
              <a:t>Global footer can be updated in the Text tools on the Insert ribbon  |</a:t>
            </a:r>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
        <p:nvSpPr>
          <p:cNvPr id="9" name="Content Placeholder 2"/>
          <p:cNvSpPr>
            <a:spLocks noGrp="1"/>
          </p:cNvSpPr>
          <p:nvPr>
            <p:ph idx="13"/>
          </p:nvPr>
        </p:nvSpPr>
        <p:spPr>
          <a:xfrm>
            <a:off x="3286894" y="1756800"/>
            <a:ext cx="2570211" cy="4500000"/>
          </a:xfrm>
        </p:spPr>
        <p:txBody>
          <a:bodyPr>
            <a:normAutofit/>
          </a:bodyPr>
          <a:lstStyle>
            <a:lvl1pPr>
              <a:lnSpc>
                <a:spcPts val="1500"/>
              </a:lnSpc>
              <a:defRPr sz="1100" spc="0"/>
            </a:lvl1pPr>
            <a:lvl2pPr>
              <a:lnSpc>
                <a:spcPts val="1500"/>
              </a:lnSpc>
              <a:spcBef>
                <a:spcPts val="700"/>
              </a:spcBef>
              <a:defRPr sz="1100" spc="0"/>
            </a:lvl2pPr>
            <a:lvl3pPr marL="481013" indent="-230188">
              <a:lnSpc>
                <a:spcPts val="1500"/>
              </a:lnSpc>
              <a:defRPr sz="1100" spc="0"/>
            </a:lvl3pPr>
            <a:lvl4pPr marL="568325" indent="-153988">
              <a:lnSpc>
                <a:spcPts val="1500"/>
              </a:lnSpc>
              <a:defRPr sz="1100" spc="0"/>
            </a:lvl4pPr>
            <a:lvl5pPr marL="635000" indent="-106363">
              <a:lnSpc>
                <a:spcPts val="1500"/>
              </a:lnSpc>
              <a:defRPr sz="1100" spc="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4"/>
          </p:nvPr>
        </p:nvSpPr>
        <p:spPr>
          <a:xfrm>
            <a:off x="6051014" y="1756800"/>
            <a:ext cx="2570211" cy="4500000"/>
          </a:xfrm>
        </p:spPr>
        <p:txBody>
          <a:bodyPr>
            <a:normAutofit/>
          </a:bodyPr>
          <a:lstStyle>
            <a:lvl1pPr>
              <a:lnSpc>
                <a:spcPts val="1500"/>
              </a:lnSpc>
              <a:defRPr sz="1100" spc="0"/>
            </a:lvl1pPr>
            <a:lvl2pPr>
              <a:lnSpc>
                <a:spcPts val="1500"/>
              </a:lnSpc>
              <a:spcBef>
                <a:spcPts val="700"/>
              </a:spcBef>
              <a:defRPr sz="1100" spc="0"/>
            </a:lvl2pPr>
            <a:lvl3pPr marL="481013" indent="-230188">
              <a:lnSpc>
                <a:spcPts val="1500"/>
              </a:lnSpc>
              <a:defRPr sz="1100" spc="0"/>
            </a:lvl3pPr>
            <a:lvl4pPr marL="568325" indent="-153988">
              <a:lnSpc>
                <a:spcPts val="1500"/>
              </a:lnSpc>
              <a:defRPr sz="1100" spc="0"/>
            </a:lvl4pPr>
            <a:lvl5pPr marL="635000" indent="-106363">
              <a:lnSpc>
                <a:spcPts val="1500"/>
              </a:lnSpc>
              <a:defRPr sz="1100" spc="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9767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Lar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58000" y="1756800"/>
            <a:ext cx="6120000" cy="4500000"/>
          </a:xfrm>
        </p:spPr>
        <p:txBody>
          <a:bodyPr>
            <a:normAutofit/>
          </a:bodyPr>
          <a:lstStyle>
            <a:lvl1pPr>
              <a:lnSpc>
                <a:spcPts val="2700"/>
              </a:lnSpc>
              <a:defRPr sz="2100" spc="0" baseline="0"/>
            </a:lvl1pPr>
            <a:lvl2pPr>
              <a:lnSpc>
                <a:spcPts val="2700"/>
              </a:lnSpc>
              <a:spcBef>
                <a:spcPts val="0"/>
              </a:spcBef>
              <a:defRPr sz="2100" spc="0" baseline="0"/>
            </a:lvl2pPr>
            <a:lvl3pPr marL="722313" indent="-395288">
              <a:lnSpc>
                <a:spcPts val="2700"/>
              </a:lnSpc>
              <a:defRPr sz="2100" spc="0" baseline="0"/>
            </a:lvl3pPr>
            <a:lvl4pPr marL="904875" indent="-279400">
              <a:lnSpc>
                <a:spcPts val="2700"/>
              </a:lnSpc>
              <a:defRPr sz="2100" spc="0" baseline="0"/>
            </a:lvl4pPr>
            <a:lvl5pPr marL="1020763" indent="-203200">
              <a:lnSpc>
                <a:spcPts val="2700"/>
              </a:lnSpc>
              <a:defRPr sz="2100" spc="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55AE35-E109-44C5-8CAD-414AC93A9EDB}" type="datetime1">
              <a:rPr lang="en-GB" smtClean="0"/>
              <a:t>11/08/2017</a:t>
            </a:fld>
            <a:endParaRPr lang="en-GB"/>
          </a:p>
        </p:txBody>
      </p:sp>
      <p:sp>
        <p:nvSpPr>
          <p:cNvPr id="5" name="Footer Placeholder 4"/>
          <p:cNvSpPr>
            <a:spLocks noGrp="1"/>
          </p:cNvSpPr>
          <p:nvPr>
            <p:ph type="ftr" sz="quarter" idx="11"/>
          </p:nvPr>
        </p:nvSpPr>
        <p:spPr/>
        <p:txBody>
          <a:bodyPr/>
          <a:lstStyle/>
          <a:p>
            <a:r>
              <a:rPr lang="en-GB"/>
              <a:t>Global footer can be updated in the Text tools on the Insert ribbon  |</a:t>
            </a:r>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2290659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tement +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4590000" cy="4320000"/>
          </a:xfrm>
        </p:spPr>
        <p:txBody>
          <a:bodyPr anchor="t" anchorCtr="0">
            <a:normAutofit/>
          </a:bodyPr>
          <a:lstStyle>
            <a:lvl1pPr>
              <a:lnSpc>
                <a:spcPts val="3900"/>
              </a:lnSpc>
              <a:defRPr sz="3600">
                <a:solidFill>
                  <a:srgbClr val="FFFFFF"/>
                </a:solidFill>
                <a:effectLst/>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C49E9693-3F5B-4523-BF56-33C95CB94BAC}" type="datetime1">
              <a:rPr lang="en-GB" smtClean="0"/>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2074139490"/>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atement + Image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3753853"/>
            <a:ext cx="4444712" cy="2632384"/>
          </a:xfrm>
        </p:spPr>
        <p:txBody>
          <a:bodyPr anchor="t" anchorCtr="0">
            <a:normAutofit/>
          </a:bodyPr>
          <a:lstStyle>
            <a:lvl1pPr>
              <a:lnSpc>
                <a:spcPts val="3900"/>
              </a:lnSpc>
              <a:defRPr sz="3600">
                <a:solidFill>
                  <a:srgbClr val="FFFFFF"/>
                </a:solidFill>
                <a:effectLst/>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B904D69C-4D1A-4263-9268-393374D1B817}" type="datetime1">
              <a:rPr lang="en-GB" smtClean="0"/>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531710861"/>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ement (White)">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00A200"/>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88C5D62C-DD92-40CE-9E03-1AB431156F93}" type="datetime1">
              <a:rPr lang="en-GB" smtClean="0"/>
              <a:t>11/08/2017</a:t>
            </a:fld>
            <a:endParaRPr lang="en-GB"/>
          </a:p>
        </p:txBody>
      </p:sp>
      <p:sp>
        <p:nvSpPr>
          <p:cNvPr id="5" name="Footer Placeholder 4"/>
          <p:cNvSpPr>
            <a:spLocks noGrp="1"/>
          </p:cNvSpPr>
          <p:nvPr>
            <p:ph type="ftr" sz="quarter" idx="11"/>
          </p:nvPr>
        </p:nvSpPr>
        <p:spPr/>
        <p:txBody>
          <a:bodyPr/>
          <a:lstStyle/>
          <a:p>
            <a:r>
              <a:rPr lang="en-GB"/>
              <a:t>Global footer can be updated in the Text tools on the Insert ribbon  |</a:t>
            </a:r>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722459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00A200"/>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17150698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tement (Secondary 1)">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00A200"/>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3468434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tement (Secondary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FFFFFF"/>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3652334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tement (Secondary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FFFFFF"/>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3863129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4590000" cy="4320000"/>
          </a:xfrm>
        </p:spPr>
        <p:txBody>
          <a:bodyPr anchor="t" anchorCtr="0">
            <a:normAutofit/>
          </a:bodyPr>
          <a:lstStyle>
            <a:lvl1pPr>
              <a:lnSpc>
                <a:spcPts val="8400"/>
              </a:lnSpc>
              <a:defRPr sz="9000">
                <a:solidFill>
                  <a:srgbClr val="FFFFFF"/>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5378695D-D660-48EB-8C99-8D260017EB5C}" type="datetime1">
              <a:rPr lang="en-GB" smtClean="0"/>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4247740305"/>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Line Titl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a:t>Title here</a:t>
            </a:r>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882532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White)">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8400"/>
              </a:lnSpc>
              <a:defRPr sz="9000">
                <a:solidFill>
                  <a:srgbClr val="00A200"/>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E2830AB4-174B-41DE-A8C0-F0DFE00B39C5}" type="datetime1">
              <a:rPr lang="en-GB" smtClean="0"/>
              <a:t>11/08/2017</a:t>
            </a:fld>
            <a:endParaRPr lang="en-GB"/>
          </a:p>
        </p:txBody>
      </p:sp>
      <p:sp>
        <p:nvSpPr>
          <p:cNvPr id="5" name="Footer Placeholder 4"/>
          <p:cNvSpPr>
            <a:spLocks noGrp="1"/>
          </p:cNvSpPr>
          <p:nvPr>
            <p:ph type="ftr" sz="quarter" idx="11"/>
          </p:nvPr>
        </p:nvSpPr>
        <p:spPr/>
        <p:txBody>
          <a:body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1104180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00A200"/>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7681603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Secondary 1)">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FFFFFF"/>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2253871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Secondary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00A200"/>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1448281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Secondary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FFFFFF"/>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11/08/2017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6065956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age and Not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68198" y="4749397"/>
            <a:ext cx="3943402" cy="1487587"/>
          </a:xfrm>
          <a:noFill/>
        </p:spPr>
        <p:txBody>
          <a:bodyPr wrap="square" lIns="0" tIns="0" rIns="0" bIns="0" anchor="b" anchorCtr="0">
            <a:sp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C518D49-DE3A-47F9-8BD4-5D44606BA5F6}" type="datetime1">
              <a:rPr lang="en-GB" smtClean="0"/>
              <a:t>11/08/2017</a:t>
            </a:fld>
            <a:endParaRPr lang="en-GB" dirty="0"/>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1288744586"/>
      </p:ext>
    </p:extLst>
  </p:cSld>
  <p:clrMapOvr>
    <a:masterClrMapping/>
  </p:clrMapOvr>
  <p:hf hdr="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mage and Notes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rgbClr val="FFFFFF"/>
                </a:solidFill>
              </a:defRPr>
            </a:lvl1pPr>
          </a:lstStyle>
          <a:p>
            <a:fld id="{D7510F20-96D8-402C-95D8-0028D10C71B7}" type="datetime1">
              <a:rPr lang="en-GB" smtClean="0"/>
              <a:t>11/08/2017</a:t>
            </a:fld>
            <a:endParaRPr lang="en-GB" dirty="0"/>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
        <p:nvSpPr>
          <p:cNvPr id="7" name="Content Placeholder 2"/>
          <p:cNvSpPr>
            <a:spLocks noGrp="1"/>
          </p:cNvSpPr>
          <p:nvPr>
            <p:ph idx="1"/>
          </p:nvPr>
        </p:nvSpPr>
        <p:spPr>
          <a:xfrm>
            <a:off x="4668198" y="4749397"/>
            <a:ext cx="3943402" cy="1487587"/>
          </a:xfrm>
          <a:noFill/>
        </p:spPr>
        <p:txBody>
          <a:bodyPr wrap="square" lIns="0" tIns="0" rIns="0" bIns="0" anchor="b" anchorCtr="0">
            <a:sp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90441390"/>
      </p:ext>
    </p:extLst>
  </p:cSld>
  <p:clrMapOvr>
    <a:masterClrMapping/>
  </p:clrMapOvr>
  <p:hf hdr="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ext and Image">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bwMode="ltGray">
          <a:xfrm>
            <a:off x="4572000" y="0"/>
            <a:ext cx="4572000" cy="6858000"/>
          </a:xfrm>
          <a:solidFill>
            <a:srgbClr val="808680"/>
          </a:solidFill>
        </p:spPr>
        <p:txBody>
          <a:bodyPr/>
          <a:lstStyle>
            <a:lvl1pPr>
              <a:defRPr baseline="0"/>
            </a:lvl1pPr>
          </a:lstStyle>
          <a:p>
            <a:r>
              <a:rPr lang="en-US" dirty="0"/>
              <a:t>Click icon to add picture and then ‘Send to back’ to reveal logo</a:t>
            </a:r>
            <a:endParaRPr lang="en-GB" dirty="0"/>
          </a:p>
        </p:txBody>
      </p:sp>
      <p:sp>
        <p:nvSpPr>
          <p:cNvPr id="2" name="Title 1"/>
          <p:cNvSpPr>
            <a:spLocks noGrp="1"/>
          </p:cNvSpPr>
          <p:nvPr>
            <p:ph type="title"/>
          </p:nvPr>
        </p:nvSpPr>
        <p:spPr>
          <a:xfrm>
            <a:off x="558000" y="788400"/>
            <a:ext cx="3789341" cy="874800"/>
          </a:xfrm>
        </p:spPr>
        <p:txBody>
          <a:bodyPr/>
          <a:lstStyle/>
          <a:p>
            <a:r>
              <a:rPr lang="en-US"/>
              <a:t>Click to edit Master title style</a:t>
            </a:r>
            <a:endParaRPr lang="en-US" dirty="0"/>
          </a:p>
        </p:txBody>
      </p:sp>
      <p:sp>
        <p:nvSpPr>
          <p:cNvPr id="3" name="Content Placeholder 2"/>
          <p:cNvSpPr>
            <a:spLocks noGrp="1"/>
          </p:cNvSpPr>
          <p:nvPr>
            <p:ph idx="1"/>
          </p:nvPr>
        </p:nvSpPr>
        <p:spPr>
          <a:xfrm>
            <a:off x="558000" y="2116800"/>
            <a:ext cx="3789342" cy="41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44F046B-1D91-4F74-B428-FD100A6AAAB9}" type="datetime1">
              <a:rPr lang="en-GB" smtClean="0"/>
              <a:pPr/>
              <a:t>11/08/2017</a:t>
            </a:fld>
            <a:endParaRPr lang="en-GB" dirty="0"/>
          </a:p>
        </p:txBody>
      </p:sp>
      <p:sp>
        <p:nvSpPr>
          <p:cNvPr id="5" name="Footer Placeholder 4"/>
          <p:cNvSpPr>
            <a:spLocks noGrp="1"/>
          </p:cNvSpPr>
          <p:nvPr>
            <p:ph type="ftr" sz="quarter" idx="11"/>
          </p:nvPr>
        </p:nvSpPr>
        <p:spPr>
          <a:xfrm>
            <a:off x="4689461" y="6510350"/>
            <a:ext cx="3028937" cy="216000"/>
          </a:xfrm>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16915397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mall Text and Image">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bwMode="ltGray">
          <a:xfrm>
            <a:off x="4572000" y="0"/>
            <a:ext cx="4572000" cy="6858000"/>
          </a:xfrm>
          <a:solidFill>
            <a:srgbClr val="808680"/>
          </a:solidFill>
        </p:spPr>
        <p:txBody>
          <a:bodyPr/>
          <a:lstStyle>
            <a:lvl1pPr>
              <a:defRPr/>
            </a:lvl1pPr>
          </a:lstStyle>
          <a:p>
            <a:r>
              <a:rPr lang="en-US" dirty="0"/>
              <a:t>Click icon to add picture and then ‘Send to back’ to reveal logo</a:t>
            </a:r>
            <a:endParaRPr lang="en-GB" dirty="0"/>
          </a:p>
        </p:txBody>
      </p:sp>
      <p:sp>
        <p:nvSpPr>
          <p:cNvPr id="9" name="Content Placeholder 2"/>
          <p:cNvSpPr>
            <a:spLocks noGrp="1"/>
          </p:cNvSpPr>
          <p:nvPr>
            <p:ph idx="14"/>
          </p:nvPr>
        </p:nvSpPr>
        <p:spPr>
          <a:xfrm>
            <a:off x="558000" y="2116800"/>
            <a:ext cx="3787600" cy="414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558000" y="788400"/>
            <a:ext cx="3787600" cy="8748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2F03F40-76F3-42B9-B1AB-4C6F63EDB6F4}" type="datetime1">
              <a:rPr lang="en-GB" smtClean="0"/>
              <a:pPr/>
              <a:t>11/08/2017</a:t>
            </a:fld>
            <a:endParaRPr lang="en-GB"/>
          </a:p>
        </p:txBody>
      </p:sp>
      <p:sp>
        <p:nvSpPr>
          <p:cNvPr id="5" name="Footer Placeholder 4"/>
          <p:cNvSpPr>
            <a:spLocks noGrp="1"/>
          </p:cNvSpPr>
          <p:nvPr>
            <p:ph type="ftr" sz="quarter" idx="11"/>
          </p:nvPr>
        </p:nvSpPr>
        <p:spPr>
          <a:xfrm>
            <a:off x="4690800" y="6510350"/>
            <a:ext cx="3027600" cy="215999"/>
          </a:xfrm>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2281715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ll Text and Skewed Image">
    <p:spTree>
      <p:nvGrpSpPr>
        <p:cNvPr id="1" name=""/>
        <p:cNvGrpSpPr/>
        <p:nvPr/>
      </p:nvGrpSpPr>
      <p:grpSpPr>
        <a:xfrm>
          <a:off x="0" y="0"/>
          <a:ext cx="0" cy="0"/>
          <a:chOff x="0" y="0"/>
          <a:chExt cx="0" cy="0"/>
        </a:xfrm>
      </p:grpSpPr>
      <p:sp>
        <p:nvSpPr>
          <p:cNvPr id="8" name="Picture Placeholder 11"/>
          <p:cNvSpPr>
            <a:spLocks noGrp="1"/>
          </p:cNvSpPr>
          <p:nvPr>
            <p:ph type="pic" sz="quarter" idx="13"/>
          </p:nvPr>
        </p:nvSpPr>
        <p:spPr bwMode="ltGray">
          <a:xfrm rot="807157">
            <a:off x="4804984" y="1097732"/>
            <a:ext cx="4842141" cy="6858000"/>
          </a:xfrm>
          <a:solidFill>
            <a:srgbClr val="808680"/>
          </a:solidFill>
        </p:spPr>
        <p:txBody>
          <a:bodyPr/>
          <a:lstStyle/>
          <a:p>
            <a:r>
              <a:rPr lang="en-US"/>
              <a:t>Click icon to add picture</a:t>
            </a:r>
            <a:endParaRPr lang="en-GB"/>
          </a:p>
        </p:txBody>
      </p:sp>
      <p:sp>
        <p:nvSpPr>
          <p:cNvPr id="9" name="Content Placeholder 2"/>
          <p:cNvSpPr>
            <a:spLocks noGrp="1"/>
          </p:cNvSpPr>
          <p:nvPr>
            <p:ph idx="14"/>
          </p:nvPr>
        </p:nvSpPr>
        <p:spPr>
          <a:xfrm>
            <a:off x="558000" y="2116800"/>
            <a:ext cx="3436484" cy="414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558000" y="788400"/>
            <a:ext cx="3816000" cy="8748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2F03F40-76F3-42B9-B1AB-4C6F63EDB6F4}" type="datetime1">
              <a:rPr lang="en-GB" smtClean="0"/>
              <a:t>11/08/2017</a:t>
            </a:fld>
            <a:endParaRPr lang="en-GB"/>
          </a:p>
        </p:txBody>
      </p:sp>
      <p:sp>
        <p:nvSpPr>
          <p:cNvPr id="5" name="Footer Placeholder 4"/>
          <p:cNvSpPr>
            <a:spLocks noGrp="1"/>
          </p:cNvSpPr>
          <p:nvPr>
            <p:ph type="ftr" sz="quarter" idx="11"/>
          </p:nvPr>
        </p:nvSpPr>
        <p:spPr>
          <a:xfrm>
            <a:off x="4690800" y="6510350"/>
            <a:ext cx="3027600" cy="215999"/>
          </a:xfrm>
        </p:spPr>
        <p:txBody>
          <a:bodyPr/>
          <a:lstStyle>
            <a:lvl1pPr>
              <a:defRPr>
                <a:solidFill>
                  <a:srgbClr val="FFFFFF"/>
                </a:solidFill>
              </a:defRPr>
            </a:lvl1pPr>
          </a:lstStyle>
          <a:p>
            <a:r>
              <a:rPr lang="en-GB" dirty="0"/>
              <a:t>Global footer can be updated in the Text tools on the Insert ribbon  |</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3883282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Line Titl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a:t>Title here</a:t>
            </a:r>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6103899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mall Text and Cropped Image">
    <p:spTree>
      <p:nvGrpSpPr>
        <p:cNvPr id="1" name=""/>
        <p:cNvGrpSpPr/>
        <p:nvPr/>
      </p:nvGrpSpPr>
      <p:grpSpPr>
        <a:xfrm>
          <a:off x="0" y="0"/>
          <a:ext cx="0" cy="0"/>
          <a:chOff x="0" y="0"/>
          <a:chExt cx="0" cy="0"/>
        </a:xfrm>
      </p:grpSpPr>
      <p:sp>
        <p:nvSpPr>
          <p:cNvPr id="9" name="Content Placeholder 2"/>
          <p:cNvSpPr>
            <a:spLocks noGrp="1"/>
          </p:cNvSpPr>
          <p:nvPr>
            <p:ph idx="14"/>
          </p:nvPr>
        </p:nvSpPr>
        <p:spPr>
          <a:xfrm>
            <a:off x="558000" y="2116800"/>
            <a:ext cx="3436484" cy="414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558000" y="788400"/>
            <a:ext cx="3816000" cy="8748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F6BED6A-9B1D-49CB-9074-DFF97D3C49EA}" type="datetime1">
              <a:rPr lang="en-GB" smtClean="0"/>
              <a:t>11/08/2017</a:t>
            </a:fld>
            <a:endParaRPr lang="en-GB"/>
          </a:p>
        </p:txBody>
      </p:sp>
      <p:sp>
        <p:nvSpPr>
          <p:cNvPr id="5" name="Footer Placeholder 4"/>
          <p:cNvSpPr>
            <a:spLocks noGrp="1"/>
          </p:cNvSpPr>
          <p:nvPr>
            <p:ph type="ftr" sz="quarter" idx="11"/>
          </p:nvPr>
        </p:nvSpPr>
        <p:spPr>
          <a:xfrm>
            <a:off x="4690800" y="6510350"/>
            <a:ext cx="3027600" cy="215999"/>
          </a:xfrm>
        </p:spPr>
        <p:txBody>
          <a:bodyPr/>
          <a:lstStyle>
            <a:lvl1pPr>
              <a:defRPr>
                <a:solidFill>
                  <a:srgbClr val="FFFFFF"/>
                </a:solidFill>
              </a:defRPr>
            </a:lvl1p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4157821709"/>
      </p:ext>
    </p:extLst>
  </p:cSld>
  <p:clrMapOvr>
    <a:masterClrMapping/>
  </p:clrMapOvr>
  <p:hf hdr="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s and Images">
    <p:spTree>
      <p:nvGrpSpPr>
        <p:cNvPr id="1" name=""/>
        <p:cNvGrpSpPr/>
        <p:nvPr/>
      </p:nvGrpSpPr>
      <p:grpSpPr>
        <a:xfrm>
          <a:off x="0" y="0"/>
          <a:ext cx="0" cy="0"/>
          <a:chOff x="0" y="0"/>
          <a:chExt cx="0" cy="0"/>
        </a:xfrm>
      </p:grpSpPr>
      <p:sp>
        <p:nvSpPr>
          <p:cNvPr id="2" name="Title 1"/>
          <p:cNvSpPr>
            <a:spLocks noGrp="1"/>
          </p:cNvSpPr>
          <p:nvPr>
            <p:ph type="title"/>
          </p:nvPr>
        </p:nvSpPr>
        <p:spPr>
          <a:xfrm>
            <a:off x="558000" y="788400"/>
            <a:ext cx="8028000" cy="8748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808680"/>
                </a:solidFill>
              </a:defRPr>
            </a:lvl1pPr>
          </a:lstStyle>
          <a:p>
            <a:fld id="{E60C6DDF-435D-4868-A5B5-B20ADF3405F6}" type="datetime1">
              <a:rPr lang="en-GB" smtClean="0"/>
              <a:t>11/08/2017</a:t>
            </a:fld>
            <a:endParaRPr lang="en-GB"/>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808680"/>
                </a:solidFill>
              </a:defRPr>
            </a:lvl1pPr>
          </a:lstStyle>
          <a:p>
            <a:r>
              <a:rPr lang="en-GB" dirty="0"/>
              <a:t>Global footer can be updated in the Text tools on the Insert ribbon  |</a:t>
            </a:r>
          </a:p>
        </p:txBody>
      </p:sp>
      <p:sp>
        <p:nvSpPr>
          <p:cNvPr id="6" name="Slide Number Placeholder 5"/>
          <p:cNvSpPr>
            <a:spLocks noGrp="1"/>
          </p:cNvSpPr>
          <p:nvPr>
            <p:ph type="sldNum" sz="quarter" idx="12"/>
          </p:nvPr>
        </p:nvSpPr>
        <p:spPr/>
        <p:txBody>
          <a:bodyPr/>
          <a:lstStyle>
            <a:lvl1pPr>
              <a:defRPr>
                <a:solidFill>
                  <a:srgbClr val="808680"/>
                </a:solidFill>
              </a:defRPr>
            </a:lvl1pPr>
          </a:lstStyle>
          <a:p>
            <a:fld id="{B49CE71F-FCC4-43F7-969A-5D16C0BC8260}" type="slidenum">
              <a:rPr lang="en-GB" smtClean="0"/>
              <a:pPr/>
              <a:t>‹#›</a:t>
            </a:fld>
            <a:endParaRPr lang="en-GB"/>
          </a:p>
        </p:txBody>
      </p:sp>
      <p:sp>
        <p:nvSpPr>
          <p:cNvPr id="11" name="Content Placeholder 2"/>
          <p:cNvSpPr>
            <a:spLocks noGrp="1"/>
          </p:cNvSpPr>
          <p:nvPr>
            <p:ph idx="13"/>
          </p:nvPr>
        </p:nvSpPr>
        <p:spPr>
          <a:xfrm>
            <a:off x="3963449" y="1738800"/>
            <a:ext cx="1859836" cy="2070000"/>
          </a:xfrm>
          <a:solidFill>
            <a:srgbClr val="F3E9E2"/>
          </a:solidFill>
        </p:spPr>
        <p:txBody>
          <a:bodyPr wrap="square" lIns="144000" tIns="126000" rIns="144000" bIns="126000">
            <a:no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p:cNvSpPr>
            <a:spLocks noGrp="1"/>
          </p:cNvSpPr>
          <p:nvPr>
            <p:ph idx="14"/>
          </p:nvPr>
        </p:nvSpPr>
        <p:spPr>
          <a:xfrm>
            <a:off x="5359111" y="4028400"/>
            <a:ext cx="1859836" cy="2070000"/>
          </a:xfrm>
          <a:solidFill>
            <a:srgbClr val="F3E9E2"/>
          </a:solidFill>
        </p:spPr>
        <p:txBody>
          <a:bodyPr wrap="square" lIns="144000" tIns="126000" rIns="144000" bIns="126000">
            <a:no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5"/>
          </p:nvPr>
        </p:nvSpPr>
        <p:spPr>
          <a:xfrm>
            <a:off x="558000" y="4028400"/>
            <a:ext cx="1859836" cy="2070000"/>
          </a:xfrm>
          <a:solidFill>
            <a:srgbClr val="F3E9E2"/>
          </a:solidFill>
        </p:spPr>
        <p:txBody>
          <a:bodyPr wrap="square" lIns="144000" tIns="126000" rIns="144000" bIns="126000">
            <a:no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Picture Placeholder 15"/>
          <p:cNvSpPr>
            <a:spLocks noGrp="1"/>
          </p:cNvSpPr>
          <p:nvPr>
            <p:ph type="pic" sz="quarter" idx="16"/>
          </p:nvPr>
        </p:nvSpPr>
        <p:spPr bwMode="ltGray">
          <a:xfrm>
            <a:off x="557999" y="1738800"/>
            <a:ext cx="3225013" cy="2070000"/>
          </a:xfrm>
          <a:solidFill>
            <a:srgbClr val="808680"/>
          </a:solidFill>
        </p:spPr>
        <p:txBody>
          <a:bodyPr/>
          <a:lstStyle/>
          <a:p>
            <a:r>
              <a:rPr lang="en-US"/>
              <a:t>Click icon to add picture</a:t>
            </a:r>
            <a:endParaRPr lang="en-GB"/>
          </a:p>
        </p:txBody>
      </p:sp>
      <p:sp>
        <p:nvSpPr>
          <p:cNvPr id="17" name="Picture Placeholder 15"/>
          <p:cNvSpPr>
            <a:spLocks noGrp="1"/>
          </p:cNvSpPr>
          <p:nvPr>
            <p:ph type="pic" sz="quarter" idx="17"/>
          </p:nvPr>
        </p:nvSpPr>
        <p:spPr bwMode="ltGray">
          <a:xfrm>
            <a:off x="6022972" y="1738800"/>
            <a:ext cx="2559753" cy="2070000"/>
          </a:xfrm>
          <a:solidFill>
            <a:srgbClr val="808680"/>
          </a:solidFill>
        </p:spPr>
        <p:txBody>
          <a:bodyPr/>
          <a:lstStyle/>
          <a:p>
            <a:r>
              <a:rPr lang="en-US"/>
              <a:t>Click icon to add picture</a:t>
            </a:r>
            <a:endParaRPr lang="en-GB"/>
          </a:p>
        </p:txBody>
      </p:sp>
      <p:sp>
        <p:nvSpPr>
          <p:cNvPr id="18" name="Picture Placeholder 15"/>
          <p:cNvSpPr>
            <a:spLocks noGrp="1"/>
          </p:cNvSpPr>
          <p:nvPr>
            <p:ph type="pic" sz="quarter" idx="18"/>
          </p:nvPr>
        </p:nvSpPr>
        <p:spPr bwMode="ltGray">
          <a:xfrm>
            <a:off x="2608597" y="4028400"/>
            <a:ext cx="2559753" cy="2070000"/>
          </a:xfrm>
          <a:solidFill>
            <a:srgbClr val="808680"/>
          </a:solidFill>
        </p:spPr>
        <p:txBody>
          <a:bodyPr/>
          <a:lstStyle/>
          <a:p>
            <a:r>
              <a:rPr lang="en-US"/>
              <a:t>Click icon to add picture</a:t>
            </a:r>
            <a:endParaRPr lang="en-GB" dirty="0"/>
          </a:p>
        </p:txBody>
      </p:sp>
    </p:spTree>
    <p:extLst>
      <p:ext uri="{BB962C8B-B14F-4D97-AF65-F5344CB8AC3E}">
        <p14:creationId xmlns:p14="http://schemas.microsoft.com/office/powerpoint/2010/main" val="41815761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Highlighted Note">
    <p:spTree>
      <p:nvGrpSpPr>
        <p:cNvPr id="1" name=""/>
        <p:cNvGrpSpPr/>
        <p:nvPr/>
      </p:nvGrpSpPr>
      <p:grpSpPr>
        <a:xfrm>
          <a:off x="0" y="0"/>
          <a:ext cx="0" cy="0"/>
          <a:chOff x="0" y="0"/>
          <a:chExt cx="0" cy="0"/>
        </a:xfrm>
      </p:grpSpPr>
      <p:sp>
        <p:nvSpPr>
          <p:cNvPr id="2" name="Title 1"/>
          <p:cNvSpPr>
            <a:spLocks noGrp="1"/>
          </p:cNvSpPr>
          <p:nvPr>
            <p:ph type="title"/>
          </p:nvPr>
        </p:nvSpPr>
        <p:spPr>
          <a:xfrm>
            <a:off x="558000" y="788400"/>
            <a:ext cx="4928400" cy="874800"/>
          </a:xfrm>
        </p:spPr>
        <p:txBody>
          <a:bodyPr/>
          <a:lstStyle/>
          <a:p>
            <a:r>
              <a:rPr lang="en-US"/>
              <a:t>Click to edit Master title style</a:t>
            </a:r>
            <a:endParaRPr lang="en-US" dirty="0"/>
          </a:p>
        </p:txBody>
      </p:sp>
      <p:sp>
        <p:nvSpPr>
          <p:cNvPr id="3" name="Content Placeholder 2"/>
          <p:cNvSpPr>
            <a:spLocks noGrp="1"/>
          </p:cNvSpPr>
          <p:nvPr>
            <p:ph idx="1"/>
          </p:nvPr>
        </p:nvSpPr>
        <p:spPr>
          <a:xfrm>
            <a:off x="558000" y="1756800"/>
            <a:ext cx="4590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rgbClr val="808680"/>
                </a:solidFill>
              </a:defRPr>
            </a:lvl1pPr>
          </a:lstStyle>
          <a:p>
            <a:fld id="{AAD7FB47-04F2-4686-8AF2-C7A0156BD25F}" type="datetime1">
              <a:rPr lang="en-GB" smtClean="0"/>
              <a:t>11/08/2017</a:t>
            </a:fld>
            <a:endParaRPr lang="en-GB"/>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808680"/>
                </a:solidFill>
              </a:defRPr>
            </a:lvl1pPr>
          </a:lstStyle>
          <a:p>
            <a:r>
              <a:rPr lang="en-GB" dirty="0"/>
              <a:t>Global footer can be updated in the Text tools on the Insert ribbon  |</a:t>
            </a:r>
          </a:p>
        </p:txBody>
      </p:sp>
      <p:sp>
        <p:nvSpPr>
          <p:cNvPr id="6" name="Slide Number Placeholder 5"/>
          <p:cNvSpPr>
            <a:spLocks noGrp="1"/>
          </p:cNvSpPr>
          <p:nvPr>
            <p:ph type="sldNum" sz="quarter" idx="12"/>
          </p:nvPr>
        </p:nvSpPr>
        <p:spPr/>
        <p:txBody>
          <a:bodyPr/>
          <a:lstStyle>
            <a:lvl1pPr>
              <a:defRPr>
                <a:solidFill>
                  <a:srgbClr val="808680"/>
                </a:solidFill>
              </a:defRPr>
            </a:lvl1pPr>
          </a:lstStyle>
          <a:p>
            <a:fld id="{B49CE71F-FCC4-43F7-969A-5D16C0BC8260}" type="slidenum">
              <a:rPr lang="en-GB" smtClean="0"/>
              <a:pPr/>
              <a:t>‹#›</a:t>
            </a:fld>
            <a:endParaRPr lang="en-GB"/>
          </a:p>
        </p:txBody>
      </p:sp>
      <p:sp>
        <p:nvSpPr>
          <p:cNvPr id="11" name="Content Placeholder 2"/>
          <p:cNvSpPr>
            <a:spLocks noGrp="1"/>
          </p:cNvSpPr>
          <p:nvPr>
            <p:ph idx="13"/>
          </p:nvPr>
        </p:nvSpPr>
        <p:spPr>
          <a:xfrm>
            <a:off x="5854700" y="861650"/>
            <a:ext cx="3294000" cy="1560492"/>
          </a:xfrm>
          <a:solidFill>
            <a:schemeClr val="accent6"/>
          </a:solidFill>
        </p:spPr>
        <p:txBody>
          <a:bodyPr wrap="square" lIns="180000" tIns="180000" rIns="360000" bIns="324000">
            <a:sp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4"/>
          </p:nvPr>
        </p:nvSpPr>
        <p:spPr>
          <a:xfrm>
            <a:off x="5854700" y="2588850"/>
            <a:ext cx="3294000" cy="1560492"/>
          </a:xfrm>
          <a:solidFill>
            <a:schemeClr val="accent5"/>
          </a:solidFill>
        </p:spPr>
        <p:txBody>
          <a:bodyPr wrap="square" lIns="180000" tIns="180000" rIns="360000" bIns="324000">
            <a:spAutoFit/>
          </a:bodyPr>
          <a:lstStyle>
            <a:lvl1pPr>
              <a:lnSpc>
                <a:spcPts val="1500"/>
              </a:lnSpc>
              <a:defRPr sz="1100" spc="0" baseline="0">
                <a:solidFill>
                  <a:srgbClr val="FFFFFF"/>
                </a:solidFill>
              </a:defRPr>
            </a:lvl1pPr>
            <a:lvl2pPr>
              <a:lnSpc>
                <a:spcPts val="1500"/>
              </a:lnSpc>
              <a:spcBef>
                <a:spcPts val="700"/>
              </a:spcBef>
              <a:defRPr sz="1100" spc="0" baseline="0">
                <a:solidFill>
                  <a:srgbClr val="FFFFFF"/>
                </a:solidFill>
              </a:defRPr>
            </a:lvl2pPr>
            <a:lvl3pPr marL="481013" indent="-230188">
              <a:lnSpc>
                <a:spcPts val="1500"/>
              </a:lnSpc>
              <a:defRPr sz="1100" spc="0" baseline="0">
                <a:solidFill>
                  <a:srgbClr val="FFFFFF"/>
                </a:solidFill>
              </a:defRPr>
            </a:lvl3pPr>
            <a:lvl4pPr marL="568325" indent="-153988">
              <a:lnSpc>
                <a:spcPts val="1500"/>
              </a:lnSpc>
              <a:defRPr sz="1100" spc="0" baseline="0">
                <a:solidFill>
                  <a:srgbClr val="FFFFFF"/>
                </a:solidFill>
              </a:defRPr>
            </a:lvl4pPr>
            <a:lvl5pPr marL="635000" indent="-106363">
              <a:lnSpc>
                <a:spcPts val="1500"/>
              </a:lnSpc>
              <a:defRPr sz="1100" spc="0" baseline="0">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225650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58000" y="1756800"/>
            <a:ext cx="5929427" cy="21464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51F887-C7DE-44EF-836E-01C66C8FF472}" type="datetime1">
              <a:rPr lang="en-GB" smtClean="0"/>
              <a:t>11/08/2017</a:t>
            </a:fld>
            <a:endParaRPr lang="en-GB"/>
          </a:p>
        </p:txBody>
      </p:sp>
      <p:sp>
        <p:nvSpPr>
          <p:cNvPr id="5" name="Footer Placeholder 4"/>
          <p:cNvSpPr>
            <a:spLocks noGrp="1"/>
          </p:cNvSpPr>
          <p:nvPr>
            <p:ph type="ftr" sz="quarter" idx="11"/>
          </p:nvPr>
        </p:nvSpPr>
        <p:spPr/>
        <p:txBody>
          <a:bodyPr/>
          <a:lstStyle/>
          <a:p>
            <a:r>
              <a:rPr lang="en-GB"/>
              <a:t>Global footer can be updated in the Text tools on the Insert ribbon  |</a:t>
            </a:r>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
        <p:nvSpPr>
          <p:cNvPr id="9" name="Content Placeholder 2"/>
          <p:cNvSpPr>
            <a:spLocks noGrp="1"/>
          </p:cNvSpPr>
          <p:nvPr>
            <p:ph idx="13"/>
          </p:nvPr>
        </p:nvSpPr>
        <p:spPr>
          <a:xfrm>
            <a:off x="558000" y="4028400"/>
            <a:ext cx="5929427" cy="21464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0"/>
          <p:cNvSpPr>
            <a:spLocks noGrp="1"/>
          </p:cNvSpPr>
          <p:nvPr>
            <p:ph type="body" sz="quarter" idx="14"/>
          </p:nvPr>
        </p:nvSpPr>
        <p:spPr>
          <a:xfrm>
            <a:off x="6554788" y="1756800"/>
            <a:ext cx="1260000" cy="923330"/>
          </a:xfrm>
        </p:spPr>
        <p:txBody>
          <a:bodyPr>
            <a:spAutoFit/>
          </a:bodyPr>
          <a:lstStyle>
            <a:lvl1pPr>
              <a:lnSpc>
                <a:spcPts val="1200"/>
              </a:lnSpc>
              <a:defRPr sz="900"/>
            </a:lvl1pPr>
            <a:lvl2pPr>
              <a:lnSpc>
                <a:spcPts val="1200"/>
              </a:lnSpc>
              <a:spcBef>
                <a:spcPts val="0"/>
              </a:spcBef>
              <a:defRPr sz="900"/>
            </a:lvl2pPr>
            <a:lvl3pPr>
              <a:lnSpc>
                <a:spcPts val="1200"/>
              </a:lnSpc>
              <a:defRPr sz="900"/>
            </a:lvl3pPr>
            <a:lvl4pPr>
              <a:lnSpc>
                <a:spcPts val="1200"/>
              </a:lnSpc>
              <a:defRPr sz="900"/>
            </a:lvl4pPr>
            <a:lvl5pPr>
              <a:lnSpc>
                <a:spcPts val="1200"/>
              </a:lnSpc>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ext Placeholder 10"/>
          <p:cNvSpPr>
            <a:spLocks noGrp="1"/>
          </p:cNvSpPr>
          <p:nvPr>
            <p:ph type="body" sz="quarter" idx="15"/>
          </p:nvPr>
        </p:nvSpPr>
        <p:spPr>
          <a:xfrm>
            <a:off x="6554788" y="4028400"/>
            <a:ext cx="1260000" cy="923330"/>
          </a:xfrm>
        </p:spPr>
        <p:txBody>
          <a:bodyPr>
            <a:spAutoFit/>
          </a:bodyPr>
          <a:lstStyle>
            <a:lvl1pPr>
              <a:lnSpc>
                <a:spcPts val="1200"/>
              </a:lnSpc>
              <a:defRPr sz="900"/>
            </a:lvl1pPr>
            <a:lvl2pPr>
              <a:lnSpc>
                <a:spcPts val="1200"/>
              </a:lnSpc>
              <a:spcBef>
                <a:spcPts val="0"/>
              </a:spcBef>
              <a:defRPr sz="900"/>
            </a:lvl2pPr>
            <a:lvl3pPr>
              <a:lnSpc>
                <a:spcPts val="1200"/>
              </a:lnSpc>
              <a:defRPr sz="900"/>
            </a:lvl3pPr>
            <a:lvl4pPr>
              <a:lnSpc>
                <a:spcPts val="1200"/>
              </a:lnSpc>
              <a:defRPr sz="900"/>
            </a:lvl4pPr>
            <a:lvl5pPr>
              <a:lnSpc>
                <a:spcPts val="1200"/>
              </a:lnSpc>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182343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69D96EA-6445-40EF-99C9-D37E86741741}" type="datetime1">
              <a:rPr lang="en-GB" smtClean="0"/>
              <a:t>11/08/2017</a:t>
            </a:fld>
            <a:endParaRPr lang="en-GB"/>
          </a:p>
        </p:txBody>
      </p:sp>
      <p:sp>
        <p:nvSpPr>
          <p:cNvPr id="4" name="Footer Placeholder 3"/>
          <p:cNvSpPr>
            <a:spLocks noGrp="1"/>
          </p:cNvSpPr>
          <p:nvPr>
            <p:ph type="ftr" sz="quarter" idx="11"/>
          </p:nvPr>
        </p:nvSpPr>
        <p:spPr/>
        <p:txBody>
          <a:bodyPr/>
          <a:lstStyle/>
          <a:p>
            <a:r>
              <a:rPr lang="en-GB"/>
              <a:t>Global footer can be updated in the Text tools on the Insert ribbon  |</a:t>
            </a:r>
          </a:p>
        </p:txBody>
      </p:sp>
      <p:sp>
        <p:nvSpPr>
          <p:cNvPr id="5" name="Slide Number Placeholder 4"/>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14566686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B876B9-63F1-4394-B005-ED181654B1FD}" type="datetime1">
              <a:rPr lang="en-GB" smtClean="0"/>
              <a:t>11/08/2017</a:t>
            </a:fld>
            <a:endParaRPr lang="en-GB"/>
          </a:p>
        </p:txBody>
      </p:sp>
      <p:sp>
        <p:nvSpPr>
          <p:cNvPr id="3" name="Footer Placeholder 2"/>
          <p:cNvSpPr>
            <a:spLocks noGrp="1"/>
          </p:cNvSpPr>
          <p:nvPr>
            <p:ph type="ftr" sz="quarter" idx="11"/>
          </p:nvPr>
        </p:nvSpPr>
        <p:spPr/>
        <p:txBody>
          <a:bodyPr/>
          <a:lstStyle/>
          <a:p>
            <a:r>
              <a:rPr lang="en-GB"/>
              <a:t>Global footer can be updated in the Text tools on the Insert ribbon  |</a:t>
            </a:r>
          </a:p>
        </p:txBody>
      </p:sp>
      <p:sp>
        <p:nvSpPr>
          <p:cNvPr id="4" name="Slide Number Placeholder 3"/>
          <p:cNvSpPr>
            <a:spLocks noGrp="1"/>
          </p:cNvSpPr>
          <p:nvPr>
            <p:ph type="sldNum" sz="quarter" idx="12"/>
          </p:nvPr>
        </p:nvSpPr>
        <p:spPr/>
        <p:txBody>
          <a:bodyPr/>
          <a:lstStyle/>
          <a:p>
            <a:fld id="{B49CE71F-FCC4-43F7-969A-5D16C0BC8260}" type="slidenum">
              <a:rPr lang="en-GB" smtClean="0"/>
              <a:t>‹#›</a:t>
            </a:fld>
            <a:endParaRPr lang="en-GB"/>
          </a:p>
        </p:txBody>
      </p:sp>
      <p:sp>
        <p:nvSpPr>
          <p:cNvPr id="6" name="Chart Placeholder 5"/>
          <p:cNvSpPr>
            <a:spLocks noGrp="1"/>
          </p:cNvSpPr>
          <p:nvPr>
            <p:ph type="chart" sz="quarter" idx="13"/>
          </p:nvPr>
        </p:nvSpPr>
        <p:spPr>
          <a:xfrm>
            <a:off x="1762125" y="1577975"/>
            <a:ext cx="5157788" cy="2773363"/>
          </a:xfrm>
        </p:spPr>
        <p:txBody>
          <a:bodyPr/>
          <a:lstStyle/>
          <a:p>
            <a:r>
              <a:rPr lang="en-US"/>
              <a:t>Click icon to add chart</a:t>
            </a:r>
            <a:endParaRPr lang="en-GB" dirty="0"/>
          </a:p>
        </p:txBody>
      </p:sp>
    </p:spTree>
    <p:extLst>
      <p:ext uri="{BB962C8B-B14F-4D97-AF65-F5344CB8AC3E}">
        <p14:creationId xmlns:p14="http://schemas.microsoft.com/office/powerpoint/2010/main" val="4112284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2444818"/>
            <a:ext cx="8130338" cy="1405289"/>
          </a:xfrm>
        </p:spPr>
        <p:txBody>
          <a:bodyPr anchor="t" anchorCtr="0">
            <a:normAutofit/>
          </a:bodyPr>
          <a:lstStyle>
            <a:lvl1pPr algn="l">
              <a:lnSpc>
                <a:spcPts val="5400"/>
              </a:lnSpc>
              <a:defRPr sz="5400">
                <a:solidFill>
                  <a:srgbClr val="00A200"/>
                </a:solidFill>
              </a:defRPr>
            </a:lvl1pPr>
          </a:lstStyle>
          <a:p>
            <a:r>
              <a:rPr lang="en-US" dirty="0"/>
              <a:t>Click to edit title</a:t>
            </a:r>
          </a:p>
        </p:txBody>
      </p:sp>
      <p:sp>
        <p:nvSpPr>
          <p:cNvPr id="3" name="Subtitle 2"/>
          <p:cNvSpPr>
            <a:spLocks noGrp="1"/>
          </p:cNvSpPr>
          <p:nvPr>
            <p:ph type="subTitle" idx="1"/>
          </p:nvPr>
        </p:nvSpPr>
        <p:spPr>
          <a:xfrm>
            <a:off x="550800" y="3504045"/>
            <a:ext cx="8130337" cy="902585"/>
          </a:xfrm>
        </p:spPr>
        <p:txBody>
          <a:bodyPr>
            <a:normAutofit/>
          </a:bodyPr>
          <a:lstStyle>
            <a:lvl1pPr marL="0" indent="0" algn="l">
              <a:buNone/>
              <a:defRPr sz="1600" b="1">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3"/>
          <p:cNvSpPr>
            <a:spLocks noGrp="1"/>
          </p:cNvSpPr>
          <p:nvPr>
            <p:ph type="dt" sz="half" idx="2"/>
          </p:nvPr>
        </p:nvSpPr>
        <p:spPr>
          <a:xfrm>
            <a:off x="7719461" y="6510349"/>
            <a:ext cx="519763" cy="216000"/>
          </a:xfrm>
          <a:prstGeom prst="rect">
            <a:avLst/>
          </a:prstGeom>
        </p:spPr>
        <p:txBody>
          <a:bodyPr vert="horz" lIns="0" tIns="0" rIns="0" bIns="0" rtlCol="0" anchor="t" anchorCtr="0"/>
          <a:lstStyle>
            <a:lvl1pPr algn="r">
              <a:defRPr sz="750">
                <a:solidFill>
                  <a:srgbClr val="FFFFFF"/>
                </a:solidFill>
              </a:defRPr>
            </a:lvl1pPr>
          </a:lstStyle>
          <a:p>
            <a:fld id="{5C048606-E09C-40B5-9298-7D53CA3F636D}" type="datetime1">
              <a:rPr lang="en-GB" smtClean="0"/>
              <a:pPr/>
              <a:t>11/08/2017</a:t>
            </a:fld>
            <a:endParaRPr lang="en-GB" dirty="0"/>
          </a:p>
        </p:txBody>
      </p:sp>
      <p:sp>
        <p:nvSpPr>
          <p:cNvPr id="8" name="Footer Placeholder 4"/>
          <p:cNvSpPr>
            <a:spLocks noGrp="1"/>
          </p:cNvSpPr>
          <p:nvPr>
            <p:ph type="ftr" sz="quarter" idx="3"/>
          </p:nvPr>
        </p:nvSpPr>
        <p:spPr>
          <a:xfrm>
            <a:off x="2685442" y="6510350"/>
            <a:ext cx="5034019" cy="216000"/>
          </a:xfrm>
          <a:prstGeom prst="rect">
            <a:avLst/>
          </a:prstGeom>
        </p:spPr>
        <p:txBody>
          <a:bodyPr vert="horz" lIns="0" tIns="0" rIns="0" bIns="0" rtlCol="0" anchor="t" anchorCtr="0"/>
          <a:lstStyle>
            <a:lvl1pPr algn="r">
              <a:defRPr sz="750">
                <a:solidFill>
                  <a:srgbClr val="FFFFFF"/>
                </a:solidFill>
              </a:defRPr>
            </a:lvl1pPr>
          </a:lstStyle>
          <a:p>
            <a:r>
              <a:rPr lang="en-GB"/>
              <a:t>Global footer can be updated in the Text tools on the Insert ribbon  |</a:t>
            </a:r>
            <a:endParaRPr lang="en-GB" dirty="0"/>
          </a:p>
        </p:txBody>
      </p:sp>
      <p:sp>
        <p:nvSpPr>
          <p:cNvPr id="10" name="Slide Number Placeholder 5"/>
          <p:cNvSpPr>
            <a:spLocks noGrp="1"/>
          </p:cNvSpPr>
          <p:nvPr>
            <p:ph type="sldNum" sz="quarter" idx="4"/>
          </p:nvPr>
        </p:nvSpPr>
        <p:spPr>
          <a:xfrm>
            <a:off x="8295848" y="6510350"/>
            <a:ext cx="315752" cy="216000"/>
          </a:xfrm>
          <a:prstGeom prst="rect">
            <a:avLst/>
          </a:prstGeom>
        </p:spPr>
        <p:txBody>
          <a:bodyPr vert="horz" lIns="0" tIns="0" rIns="0" bIns="0" rtlCol="0" anchor="t" anchorCtr="0"/>
          <a:lstStyle>
            <a:lvl1pPr algn="r">
              <a:defRPr sz="750">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2523691369"/>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Line Titl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a:t>Title here</a:t>
            </a:r>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596853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Line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484346"/>
            <a:ext cx="4839347" cy="1116529"/>
          </a:xfrm>
        </p:spPr>
        <p:txBody>
          <a:bodyPr anchor="t" anchorCtr="0">
            <a:normAutofit/>
          </a:bodyPr>
          <a:lstStyle>
            <a:lvl1pPr algn="l">
              <a:lnSpc>
                <a:spcPct val="95000"/>
              </a:lnSpc>
              <a:defRPr sz="3200" baseline="0">
                <a:solidFill>
                  <a:srgbClr val="FFFFFF"/>
                </a:solidFill>
              </a:defRPr>
            </a:lvl1pPr>
          </a:lstStyle>
          <a:p>
            <a:r>
              <a:rPr lang="en-US" dirty="0"/>
              <a:t>Title here</a:t>
            </a:r>
          </a:p>
        </p:txBody>
      </p:sp>
      <p:sp>
        <p:nvSpPr>
          <p:cNvPr id="3" name="Subtitle 2"/>
          <p:cNvSpPr>
            <a:spLocks noGrp="1"/>
          </p:cNvSpPr>
          <p:nvPr>
            <p:ph type="subTitle" idx="1"/>
          </p:nvPr>
        </p:nvSpPr>
        <p:spPr>
          <a:xfrm>
            <a:off x="550800" y="4689693"/>
            <a:ext cx="4839347" cy="1114341"/>
          </a:xfrm>
        </p:spPr>
        <p:txBody>
          <a:bodyPr>
            <a:normAutofit/>
          </a:bodyPr>
          <a:lstStyle>
            <a:lvl1pPr marL="0" indent="0" algn="l">
              <a:buNone/>
              <a:defRPr sz="160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74573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Line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2762451"/>
            <a:ext cx="4839347" cy="1973177"/>
          </a:xfrm>
        </p:spPr>
        <p:txBody>
          <a:bodyPr anchor="t" anchorCtr="0">
            <a:normAutofit/>
          </a:bodyPr>
          <a:lstStyle>
            <a:lvl1pPr algn="l">
              <a:lnSpc>
                <a:spcPct val="95000"/>
              </a:lnSpc>
              <a:defRPr sz="3200" baseline="0">
                <a:solidFill>
                  <a:srgbClr val="FFFFFF"/>
                </a:solidFill>
              </a:defRPr>
            </a:lvl1pPr>
          </a:lstStyle>
          <a:p>
            <a:r>
              <a:rPr lang="en-US" dirty="0"/>
              <a:t>Title here</a:t>
            </a:r>
          </a:p>
        </p:txBody>
      </p:sp>
      <p:sp>
        <p:nvSpPr>
          <p:cNvPr id="3" name="Subtitle 2"/>
          <p:cNvSpPr>
            <a:spLocks noGrp="1"/>
          </p:cNvSpPr>
          <p:nvPr>
            <p:ph type="subTitle" idx="1"/>
          </p:nvPr>
        </p:nvSpPr>
        <p:spPr>
          <a:xfrm>
            <a:off x="550800" y="4870383"/>
            <a:ext cx="4839347" cy="673769"/>
          </a:xfrm>
        </p:spPr>
        <p:txBody>
          <a:bodyPr>
            <a:normAutofit/>
          </a:bodyPr>
          <a:lstStyle>
            <a:lvl1pPr marL="0" indent="0" algn="l">
              <a:buNone/>
              <a:defRPr sz="160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55818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58000" y="1756800"/>
            <a:ext cx="6120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C56A57-AE73-42B1-8F37-5D3AECC01A17}" type="datetime1">
              <a:rPr lang="en-GB" smtClean="0"/>
              <a:t>11/08/2017</a:t>
            </a:fld>
            <a:endParaRPr lang="en-GB"/>
          </a:p>
        </p:txBody>
      </p:sp>
      <p:sp>
        <p:nvSpPr>
          <p:cNvPr id="5" name="Footer Placeholder 4"/>
          <p:cNvSpPr>
            <a:spLocks noGrp="1"/>
          </p:cNvSpPr>
          <p:nvPr>
            <p:ph type="ftr" sz="quarter" idx="11"/>
          </p:nvPr>
        </p:nvSpPr>
        <p:spPr/>
        <p:txBody>
          <a:bodyPr/>
          <a:lstStyle/>
          <a:p>
            <a:r>
              <a:rPr lang="en-GB"/>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1929821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Full Width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58000" y="1756800"/>
            <a:ext cx="8028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C224C9-B3A6-48CD-9C36-DFC4BB11E474}" type="datetime1">
              <a:rPr lang="en-GB" smtClean="0"/>
              <a:t>11/08/2017</a:t>
            </a:fld>
            <a:endParaRPr lang="en-GB" dirty="0"/>
          </a:p>
        </p:txBody>
      </p:sp>
      <p:sp>
        <p:nvSpPr>
          <p:cNvPr id="5" name="Footer Placeholder 4"/>
          <p:cNvSpPr>
            <a:spLocks noGrp="1"/>
          </p:cNvSpPr>
          <p:nvPr>
            <p:ph type="ftr" sz="quarter" idx="11"/>
          </p:nvPr>
        </p:nvSpPr>
        <p:spPr/>
        <p:txBody>
          <a:bodyPr/>
          <a:lstStyle/>
          <a:p>
            <a:r>
              <a:rPr lang="en-GB" dirty="0"/>
              <a:t>Global footer can be updated in the Text tools on the Insert ribbon  |</a:t>
            </a:r>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194918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58000" y="1756800"/>
            <a:ext cx="3906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3"/>
          </p:nvPr>
        </p:nvSpPr>
        <p:spPr>
          <a:xfrm>
            <a:off x="4680000" y="1756800"/>
            <a:ext cx="3906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p:cNvSpPr>
            <a:spLocks noGrp="1"/>
          </p:cNvSpPr>
          <p:nvPr>
            <p:ph type="dt" sz="half" idx="10"/>
          </p:nvPr>
        </p:nvSpPr>
        <p:spPr>
          <a:xfrm>
            <a:off x="7718400" y="6510349"/>
            <a:ext cx="518400" cy="216000"/>
          </a:xfrm>
        </p:spPr>
        <p:txBody>
          <a:bodyPr/>
          <a:lstStyle/>
          <a:p>
            <a:fld id="{2CDB588D-0E23-4B87-8CF1-07E1BB79D762}" type="datetime1">
              <a:rPr lang="en-GB" smtClean="0"/>
              <a:t>11/08/2017</a:t>
            </a:fld>
            <a:endParaRPr lang="en-GB" dirty="0"/>
          </a:p>
        </p:txBody>
      </p:sp>
      <p:sp>
        <p:nvSpPr>
          <p:cNvPr id="11" name="Footer Placeholder 4"/>
          <p:cNvSpPr>
            <a:spLocks noGrp="1"/>
          </p:cNvSpPr>
          <p:nvPr>
            <p:ph type="ftr" sz="quarter" idx="11"/>
          </p:nvPr>
        </p:nvSpPr>
        <p:spPr>
          <a:xfrm>
            <a:off x="2685599" y="6510350"/>
            <a:ext cx="5032800" cy="216000"/>
          </a:xfrm>
        </p:spPr>
        <p:txBody>
          <a:bodyPr/>
          <a:lstStyle/>
          <a:p>
            <a:r>
              <a:rPr lang="en-GB" dirty="0"/>
              <a:t>Global footer can be updated in the Text tools on the Insert ribbon  |</a:t>
            </a:r>
          </a:p>
        </p:txBody>
      </p:sp>
      <p:sp>
        <p:nvSpPr>
          <p:cNvPr id="12" name="Slide Number Placeholder 5"/>
          <p:cNvSpPr>
            <a:spLocks noGrp="1"/>
          </p:cNvSpPr>
          <p:nvPr>
            <p:ph type="sldNum" sz="quarter" idx="12"/>
          </p:nvPr>
        </p:nvSpPr>
        <p:spPr>
          <a:xfrm>
            <a:off x="8305200" y="6510350"/>
            <a:ext cx="316800" cy="216000"/>
          </a:xfrm>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4215555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789270"/>
            <a:ext cx="8028000" cy="875901"/>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558000" y="1756800"/>
            <a:ext cx="8028000" cy="4500000"/>
          </a:xfrm>
          <a:prstGeom prst="rect">
            <a:avLst/>
          </a:prstGeom>
        </p:spPr>
        <p:txBody>
          <a:bodyPr vert="horz" lIns="0" tIns="0" rIns="0" bIns="0" rtlCol="0" anchor="t" anchorCtr="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19461" y="6510349"/>
            <a:ext cx="519763" cy="216000"/>
          </a:xfrm>
          <a:prstGeom prst="rect">
            <a:avLst/>
          </a:prstGeom>
        </p:spPr>
        <p:txBody>
          <a:bodyPr vert="horz" lIns="0" tIns="0" rIns="0" bIns="0" rtlCol="0" anchor="t" anchorCtr="0"/>
          <a:lstStyle>
            <a:lvl1pPr algn="r">
              <a:defRPr sz="750">
                <a:solidFill>
                  <a:srgbClr val="808680"/>
                </a:solidFill>
              </a:defRPr>
            </a:lvl1pPr>
          </a:lstStyle>
          <a:p>
            <a:fld id="{5C048606-E09C-40B5-9298-7D53CA3F636D}" type="datetime1">
              <a:rPr lang="en-GB" smtClean="0"/>
              <a:t>11/08/2017</a:t>
            </a:fld>
            <a:endParaRPr lang="en-GB" dirty="0"/>
          </a:p>
        </p:txBody>
      </p:sp>
      <p:sp>
        <p:nvSpPr>
          <p:cNvPr id="5" name="Footer Placeholder 4"/>
          <p:cNvSpPr>
            <a:spLocks noGrp="1"/>
          </p:cNvSpPr>
          <p:nvPr>
            <p:ph type="ftr" sz="quarter" idx="3"/>
          </p:nvPr>
        </p:nvSpPr>
        <p:spPr>
          <a:xfrm>
            <a:off x="2685442" y="6510350"/>
            <a:ext cx="5034019" cy="216000"/>
          </a:xfrm>
          <a:prstGeom prst="rect">
            <a:avLst/>
          </a:prstGeom>
        </p:spPr>
        <p:txBody>
          <a:bodyPr vert="horz" lIns="0" tIns="0" rIns="0" bIns="0" rtlCol="0" anchor="t" anchorCtr="0"/>
          <a:lstStyle>
            <a:lvl1pPr algn="r">
              <a:defRPr sz="750">
                <a:solidFill>
                  <a:srgbClr val="808680"/>
                </a:solidFill>
              </a:defRPr>
            </a:lvl1pPr>
          </a:lstStyle>
          <a:p>
            <a:r>
              <a:rPr lang="en-GB" dirty="0"/>
              <a:t>Global footer can be updated in the Text tools on the Insert ribbon  |</a:t>
            </a:r>
          </a:p>
        </p:txBody>
      </p:sp>
      <p:sp>
        <p:nvSpPr>
          <p:cNvPr id="6" name="Slide Number Placeholder 5"/>
          <p:cNvSpPr>
            <a:spLocks noGrp="1"/>
          </p:cNvSpPr>
          <p:nvPr>
            <p:ph type="sldNum" sz="quarter" idx="4"/>
          </p:nvPr>
        </p:nvSpPr>
        <p:spPr>
          <a:xfrm>
            <a:off x="8295848" y="6510350"/>
            <a:ext cx="315752" cy="216000"/>
          </a:xfrm>
          <a:prstGeom prst="rect">
            <a:avLst/>
          </a:prstGeom>
        </p:spPr>
        <p:txBody>
          <a:bodyPr vert="horz" lIns="0" tIns="0" rIns="0" bIns="0" rtlCol="0" anchor="t" anchorCtr="0"/>
          <a:lstStyle>
            <a:lvl1pPr algn="r">
              <a:defRPr sz="750">
                <a:solidFill>
                  <a:srgbClr val="808680"/>
                </a:solidFill>
              </a:defRPr>
            </a:lvl1pPr>
          </a:lstStyle>
          <a:p>
            <a:fld id="{B49CE71F-FCC4-43F7-969A-5D16C0BC8260}" type="slidenum">
              <a:rPr lang="en-GB" smtClean="0"/>
              <a:pPr/>
              <a:t>‹#›</a:t>
            </a:fld>
            <a:endParaRPr lang="en-GB" dirty="0"/>
          </a:p>
        </p:txBody>
      </p:sp>
      <p:pic>
        <p:nvPicPr>
          <p:cNvPr id="12" name="Picture 11"/>
          <p:cNvPicPr>
            <a:picLocks noChangeAspect="1"/>
          </p:cNvPicPr>
          <p:nvPr/>
        </p:nvPicPr>
        <p:blipFill>
          <a:blip r:embed="rId38"/>
          <a:stretch>
            <a:fillRect/>
          </a:stretch>
        </p:blipFill>
        <p:spPr bwMode="gray">
          <a:xfrm>
            <a:off x="7670637" y="0"/>
            <a:ext cx="954000" cy="429395"/>
          </a:xfrm>
          <a:prstGeom prst="rect">
            <a:avLst/>
          </a:prstGeom>
        </p:spPr>
      </p:pic>
    </p:spTree>
    <p:extLst>
      <p:ext uri="{BB962C8B-B14F-4D97-AF65-F5344CB8AC3E}">
        <p14:creationId xmlns:p14="http://schemas.microsoft.com/office/powerpoint/2010/main" val="2397778770"/>
      </p:ext>
    </p:extLst>
  </p:cSld>
  <p:clrMap bg1="lt1" tx1="dk1" bg2="lt2" tx2="dk2" accent1="accent1" accent2="accent2" accent3="accent3" accent4="accent4" accent5="accent5" accent6="accent6" hlink="hlink" folHlink="folHlink"/>
  <p:sldLayoutIdLst>
    <p:sldLayoutId id="2147483661" r:id="rId1"/>
    <p:sldLayoutId id="2147483688" r:id="rId2"/>
    <p:sldLayoutId id="2147483689" r:id="rId3"/>
    <p:sldLayoutId id="2147483701" r:id="rId4"/>
    <p:sldLayoutId id="2147483690" r:id="rId5"/>
    <p:sldLayoutId id="2147483694" r:id="rId6"/>
    <p:sldLayoutId id="2147483662" r:id="rId7"/>
    <p:sldLayoutId id="2147483681" r:id="rId8"/>
    <p:sldLayoutId id="2147483668" r:id="rId9"/>
    <p:sldLayoutId id="2147483670" r:id="rId10"/>
    <p:sldLayoutId id="2147483669" r:id="rId11"/>
    <p:sldLayoutId id="2147483663" r:id="rId12"/>
    <p:sldLayoutId id="2147483702" r:id="rId13"/>
    <p:sldLayoutId id="2147483672" r:id="rId14"/>
    <p:sldLayoutId id="2147483683" r:id="rId15"/>
    <p:sldLayoutId id="2147483695" r:id="rId16"/>
    <p:sldLayoutId id="2147483696" r:id="rId17"/>
    <p:sldLayoutId id="2147483697" r:id="rId18"/>
    <p:sldLayoutId id="2147483673" r:id="rId19"/>
    <p:sldLayoutId id="2147483674" r:id="rId20"/>
    <p:sldLayoutId id="2147483684" r:id="rId21"/>
    <p:sldLayoutId id="2147483698" r:id="rId22"/>
    <p:sldLayoutId id="2147483699" r:id="rId23"/>
    <p:sldLayoutId id="2147483700" r:id="rId24"/>
    <p:sldLayoutId id="2147483677" r:id="rId25"/>
    <p:sldLayoutId id="2147483703" r:id="rId26"/>
    <p:sldLayoutId id="2147483675" r:id="rId27"/>
    <p:sldLayoutId id="2147483676" r:id="rId28"/>
    <p:sldLayoutId id="2147483686" r:id="rId29"/>
    <p:sldLayoutId id="2147483693" r:id="rId30"/>
    <p:sldLayoutId id="2147483678" r:id="rId31"/>
    <p:sldLayoutId id="2147483679" r:id="rId32"/>
    <p:sldLayoutId id="2147483682" r:id="rId33"/>
    <p:sldLayoutId id="2147483666" r:id="rId34"/>
    <p:sldLayoutId id="2147483667" r:id="rId35"/>
    <p:sldLayoutId id="2147483680" r:id="rId36"/>
  </p:sldLayoutIdLst>
  <p:hf hdr="0"/>
  <p:txStyles>
    <p:titleStyle>
      <a:lvl1pPr algn="l" defTabSz="914400" rtl="0" eaLnBrk="1" latinLnBrk="0" hangingPunct="1">
        <a:lnSpc>
          <a:spcPts val="3600"/>
        </a:lnSpc>
        <a:spcBef>
          <a:spcPct val="0"/>
        </a:spcBef>
        <a:buNone/>
        <a:defRPr sz="3300" kern="1200" baseline="0">
          <a:solidFill>
            <a:srgbClr val="00A200"/>
          </a:solidFill>
          <a:latin typeface="Nuffield Health Sans" pitchFamily="2" charset="0"/>
          <a:ea typeface="+mj-ea"/>
          <a:cs typeface="+mj-cs"/>
        </a:defRPr>
      </a:lvl1pPr>
    </p:titleStyle>
    <p:bodyStyle>
      <a:lvl1pPr marL="0" indent="0" algn="l" defTabSz="914400" rtl="0" eaLnBrk="1" latinLnBrk="0" hangingPunct="1">
        <a:lnSpc>
          <a:spcPts val="2100"/>
        </a:lnSpc>
        <a:spcBef>
          <a:spcPts val="0"/>
        </a:spcBef>
        <a:buFontTx/>
        <a:buNone/>
        <a:defRPr sz="1600" kern="600" spc="0" baseline="0">
          <a:solidFill>
            <a:srgbClr val="000C00"/>
          </a:solidFill>
          <a:latin typeface="+mn-lt"/>
          <a:ea typeface="+mn-ea"/>
          <a:cs typeface="+mn-cs"/>
        </a:defRPr>
      </a:lvl1pPr>
      <a:lvl2pPr marL="153988" indent="-153988" algn="l" defTabSz="914400" rtl="0" eaLnBrk="1" latinLnBrk="0" hangingPunct="1">
        <a:lnSpc>
          <a:spcPts val="2100"/>
        </a:lnSpc>
        <a:spcBef>
          <a:spcPts val="1100"/>
        </a:spcBef>
        <a:buFont typeface="Arial" panose="020B0604020202020204" pitchFamily="34" charset="0"/>
        <a:buChar char="•"/>
        <a:defRPr sz="1600" kern="600" spc="0" baseline="0">
          <a:solidFill>
            <a:srgbClr val="000C00"/>
          </a:solidFill>
          <a:latin typeface="+mn-lt"/>
          <a:ea typeface="+mn-ea"/>
          <a:cs typeface="+mn-cs"/>
        </a:defRPr>
      </a:lvl2pPr>
      <a:lvl3pPr marL="558800" indent="-279400" algn="l" defTabSz="914400" rtl="0" eaLnBrk="1" latinLnBrk="0" hangingPunct="1">
        <a:lnSpc>
          <a:spcPts val="2100"/>
        </a:lnSpc>
        <a:spcBef>
          <a:spcPts val="0"/>
        </a:spcBef>
        <a:buClr>
          <a:srgbClr val="000C00"/>
        </a:buClr>
        <a:buFont typeface="Arial" panose="020B0604020202020204" pitchFamily="34" charset="0"/>
        <a:buChar char="—"/>
        <a:defRPr sz="1600" kern="600" spc="0" baseline="0">
          <a:solidFill>
            <a:srgbClr val="000C00"/>
          </a:solidFill>
          <a:latin typeface="+mn-lt"/>
          <a:ea typeface="+mn-ea"/>
          <a:cs typeface="+mn-cs"/>
        </a:defRPr>
      </a:lvl3pPr>
      <a:lvl4pPr marL="703263" indent="-212725" algn="l" defTabSz="914400" rtl="0" eaLnBrk="1" latinLnBrk="0" hangingPunct="1">
        <a:lnSpc>
          <a:spcPts val="2100"/>
        </a:lnSpc>
        <a:spcBef>
          <a:spcPts val="0"/>
        </a:spcBef>
        <a:buFont typeface="Arial" panose="020B0604020202020204" pitchFamily="34" charset="0"/>
        <a:buChar char="‒"/>
        <a:defRPr sz="1600" kern="600" spc="0" baseline="0">
          <a:solidFill>
            <a:srgbClr val="000C00"/>
          </a:solidFill>
          <a:latin typeface="+mn-lt"/>
          <a:ea typeface="+mn-ea"/>
          <a:cs typeface="+mn-cs"/>
        </a:defRPr>
      </a:lvl4pPr>
      <a:lvl5pPr marL="808038" indent="-173038" algn="l" defTabSz="914400" rtl="0" eaLnBrk="1" latinLnBrk="0" hangingPunct="1">
        <a:lnSpc>
          <a:spcPts val="2100"/>
        </a:lnSpc>
        <a:spcBef>
          <a:spcPts val="0"/>
        </a:spcBef>
        <a:buFont typeface="Arial" panose="020B0604020202020204" pitchFamily="34" charset="0"/>
        <a:buChar char="-"/>
        <a:defRPr sz="1600" kern="600" spc="0" baseline="0">
          <a:solidFill>
            <a:srgbClr val="000C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mailto:Frankie.Murray@nuffieldhealth.com" TargetMode="Externa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h/k92f1vdczyw9w3c/AACtMsonXQMQE66MANuTdx9za?dl=0" TargetMode="External"/><Relationship Id="rId2" Type="http://schemas.openxmlformats.org/officeDocument/2006/relationships/hyperlink" Target="mailto:Frankie.Murray@nuffieldhealth.com" TargetMode="Externa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hyperlink" Target="http://www.nuffieldhealth.com/article/physiotherapy" TargetMode="Externa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mailto:Frankie.Murray@nuffieldhealth.com" TargetMode="External"/><Relationship Id="rId2" Type="http://schemas.openxmlformats.org/officeDocument/2006/relationships/hyperlink" Target="https://www.dropbox.com/sh/k92f1vdczyw9w3c/AACtMsonXQMQE66MANuTdx9za?dl=0"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384" y="3666257"/>
            <a:ext cx="5424115" cy="750771"/>
          </a:xfrm>
        </p:spPr>
        <p:txBody>
          <a:bodyPr>
            <a:normAutofit/>
          </a:bodyPr>
          <a:lstStyle/>
          <a:p>
            <a:r>
              <a:rPr lang="en-US" dirty="0"/>
              <a:t>Physiotherapy</a:t>
            </a:r>
            <a:endParaRPr lang="en-GB" dirty="0"/>
          </a:p>
        </p:txBody>
      </p:sp>
      <p:sp>
        <p:nvSpPr>
          <p:cNvPr id="3" name="Subtitle 2"/>
          <p:cNvSpPr>
            <a:spLocks noGrp="1"/>
          </p:cNvSpPr>
          <p:nvPr>
            <p:ph type="subTitle" idx="1"/>
          </p:nvPr>
        </p:nvSpPr>
        <p:spPr>
          <a:xfrm>
            <a:off x="350384" y="4559053"/>
            <a:ext cx="4839347" cy="1374223"/>
          </a:xfrm>
        </p:spPr>
        <p:txBody>
          <a:bodyPr>
            <a:normAutofit/>
          </a:bodyPr>
          <a:lstStyle/>
          <a:p>
            <a:r>
              <a:rPr lang="en-GB" sz="2400" dirty="0">
                <a:latin typeface="Avenir" panose="020B0503020203020204" pitchFamily="34" charset="0"/>
              </a:rPr>
              <a:t>Social Media Toolkit</a:t>
            </a:r>
          </a:p>
        </p:txBody>
      </p:sp>
    </p:spTree>
    <p:extLst>
      <p:ext uri="{BB962C8B-B14F-4D97-AF65-F5344CB8AC3E}">
        <p14:creationId xmlns:p14="http://schemas.microsoft.com/office/powerpoint/2010/main" val="2245303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endParaRPr lang="en-GB" dirty="0"/>
          </a:p>
        </p:txBody>
      </p:sp>
      <p:sp>
        <p:nvSpPr>
          <p:cNvPr id="3" name="Content Placeholder 2"/>
          <p:cNvSpPr>
            <a:spLocks noGrp="1"/>
          </p:cNvSpPr>
          <p:nvPr>
            <p:ph idx="1"/>
          </p:nvPr>
        </p:nvSpPr>
        <p:spPr>
          <a:xfrm>
            <a:off x="545474" y="1882060"/>
            <a:ext cx="7771808" cy="4500000"/>
          </a:xfrm>
        </p:spPr>
        <p:txBody>
          <a:bodyPr/>
          <a:lstStyle/>
          <a:p>
            <a:r>
              <a:rPr lang="en-US" dirty="0">
                <a:latin typeface="Avenir" panose="020B0503020203020204" pitchFamily="34" charset="0"/>
              </a:rPr>
              <a:t>If you work at a site, be it a gym or a hospital, that offers Physiotherapy, promoting the service on their local Facebook page is a great way to increase awareness and generate bookings.</a:t>
            </a:r>
          </a:p>
          <a:p>
            <a:endParaRPr lang="en-US" dirty="0">
              <a:latin typeface="Avenir" panose="020B0503020203020204" pitchFamily="34" charset="0"/>
            </a:endParaRPr>
          </a:p>
          <a:p>
            <a:r>
              <a:rPr lang="en-US" dirty="0">
                <a:latin typeface="Avenir" panose="020B0503020203020204" pitchFamily="34" charset="0"/>
              </a:rPr>
              <a:t>This guide includes advice and suggestions for making the most of your Physio promotion on Facebook, as well as links to further tutorials that can help improve your use of social media.</a:t>
            </a:r>
          </a:p>
          <a:p>
            <a:endParaRPr lang="en-US" dirty="0">
              <a:latin typeface="Avenir" panose="020B0503020203020204" pitchFamily="34" charset="0"/>
            </a:endParaRPr>
          </a:p>
          <a:p>
            <a:r>
              <a:rPr lang="en-US" dirty="0">
                <a:latin typeface="Avenir" panose="020B0503020203020204" pitchFamily="34" charset="0"/>
              </a:rPr>
              <a:t>If you have any questions or need any further advice, please contact </a:t>
            </a:r>
            <a:r>
              <a:rPr lang="en-US" dirty="0">
                <a:latin typeface="Avenir" panose="020B0503020203020204" pitchFamily="34" charset="0"/>
                <a:hlinkClick r:id="rId2"/>
              </a:rPr>
              <a:t>Frankie.Murray@nuffieldhealth.com</a:t>
            </a:r>
            <a:r>
              <a:rPr lang="en-US" dirty="0">
                <a:latin typeface="Avenir" panose="020B0503020203020204" pitchFamily="34" charset="0"/>
              </a:rPr>
              <a:t>. </a:t>
            </a:r>
          </a:p>
        </p:txBody>
      </p:sp>
      <p:sp>
        <p:nvSpPr>
          <p:cNvPr id="4" name="Date Placeholder 3"/>
          <p:cNvSpPr>
            <a:spLocks noGrp="1"/>
          </p:cNvSpPr>
          <p:nvPr>
            <p:ph type="dt" sz="half" idx="10"/>
          </p:nvPr>
        </p:nvSpPr>
        <p:spPr/>
        <p:txBody>
          <a:bodyPr/>
          <a:lstStyle/>
          <a:p>
            <a:fld id="{BEED439B-205B-46F1-9A38-5AB71DAA2949}" type="datetime1">
              <a:rPr lang="en-GB" smtClean="0"/>
              <a:t>11/08/2017</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2</a:t>
            </a:fld>
            <a:endParaRPr lang="en-GB"/>
          </a:p>
        </p:txBody>
      </p:sp>
    </p:spTree>
    <p:extLst>
      <p:ext uri="{BB962C8B-B14F-4D97-AF65-F5344CB8AC3E}">
        <p14:creationId xmlns:p14="http://schemas.microsoft.com/office/powerpoint/2010/main" val="3292144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Getting access.</a:t>
            </a:r>
            <a:endParaRPr lang="en-GB" dirty="0"/>
          </a:p>
        </p:txBody>
      </p:sp>
      <p:sp>
        <p:nvSpPr>
          <p:cNvPr id="3" name="Content Placeholder 2"/>
          <p:cNvSpPr>
            <a:spLocks noGrp="1"/>
          </p:cNvSpPr>
          <p:nvPr>
            <p:ph idx="1"/>
          </p:nvPr>
        </p:nvSpPr>
        <p:spPr>
          <a:xfrm>
            <a:off x="557999" y="1468701"/>
            <a:ext cx="7907575" cy="5041648"/>
          </a:xfrm>
        </p:spPr>
        <p:txBody>
          <a:bodyPr>
            <a:normAutofit/>
          </a:bodyPr>
          <a:lstStyle/>
          <a:p>
            <a:pPr marL="0" lvl="1" indent="0">
              <a:lnSpc>
                <a:spcPct val="120000"/>
              </a:lnSpc>
              <a:buNone/>
            </a:pPr>
            <a:r>
              <a:rPr lang="en-GB" dirty="0">
                <a:latin typeface="Avenir" panose="020B0503020203020204" pitchFamily="34" charset="0"/>
              </a:rPr>
              <a:t>The first step is to speak to the GM/DGM or Sales and Services Manager at your site to check that they are happy for you to have access to the Facebook page, as well as to promote Physiotherapy services.</a:t>
            </a:r>
          </a:p>
          <a:p>
            <a:pPr marL="0" lvl="1" indent="0">
              <a:lnSpc>
                <a:spcPct val="120000"/>
              </a:lnSpc>
              <a:buNone/>
            </a:pPr>
            <a:endParaRPr lang="en-GB" dirty="0">
              <a:latin typeface="Avenir" panose="020B0503020203020204" pitchFamily="34" charset="0"/>
            </a:endParaRPr>
          </a:p>
          <a:p>
            <a:pPr marL="0" lvl="1" indent="0">
              <a:lnSpc>
                <a:spcPct val="120000"/>
              </a:lnSpc>
              <a:buNone/>
            </a:pPr>
            <a:r>
              <a:rPr lang="en-GB" dirty="0">
                <a:latin typeface="Avenir" panose="020B0503020203020204" pitchFamily="34" charset="0"/>
              </a:rPr>
              <a:t>Once you have their approval, you will need to “like” the page and contact </a:t>
            </a:r>
            <a:r>
              <a:rPr lang="en-US" dirty="0">
                <a:latin typeface="Avenir" panose="020B0503020203020204" pitchFamily="34" charset="0"/>
                <a:hlinkClick r:id="rId2"/>
              </a:rPr>
              <a:t>Frankie.Murray@nuffieldhealth.com</a:t>
            </a:r>
            <a:r>
              <a:rPr lang="en-US" dirty="0">
                <a:latin typeface="Avenir" panose="020B0503020203020204" pitchFamily="34" charset="0"/>
              </a:rPr>
              <a:t> with the email address you use to log into Facebook with. You will then be added to the page as an ‘Editor’, which will enable you to post on the site’s Facebook page.</a:t>
            </a:r>
          </a:p>
          <a:p>
            <a:pPr marL="0" lvl="1" indent="0">
              <a:lnSpc>
                <a:spcPct val="120000"/>
              </a:lnSpc>
              <a:buNone/>
            </a:pPr>
            <a:endParaRPr lang="en-US" dirty="0">
              <a:latin typeface="Avenir" panose="020B0503020203020204" pitchFamily="34" charset="0"/>
            </a:endParaRPr>
          </a:p>
          <a:p>
            <a:pPr marL="0" lvl="1" indent="0">
              <a:lnSpc>
                <a:spcPct val="120000"/>
              </a:lnSpc>
              <a:buNone/>
            </a:pPr>
            <a:r>
              <a:rPr lang="en-US" dirty="0">
                <a:latin typeface="Avenir" panose="020B0503020203020204" pitchFamily="34" charset="0"/>
              </a:rPr>
              <a:t>If you’re unsure of how to use Facebook, please click </a:t>
            </a:r>
            <a:r>
              <a:rPr lang="en-US" dirty="0">
                <a:latin typeface="Avenir" panose="020B0503020203020204" pitchFamily="34" charset="0"/>
                <a:hlinkClick r:id="rId3"/>
              </a:rPr>
              <a:t>here</a:t>
            </a:r>
            <a:r>
              <a:rPr lang="en-US" dirty="0">
                <a:latin typeface="Avenir" panose="020B0503020203020204" pitchFamily="34" charset="0"/>
              </a:rPr>
              <a:t> to view our handy tutorials that will take you through the basics.</a:t>
            </a:r>
            <a:endParaRPr lang="en-GB" dirty="0">
              <a:latin typeface="Avenir" panose="020B0503020203020204" pitchFamily="34" charset="0"/>
            </a:endParaRPr>
          </a:p>
        </p:txBody>
      </p:sp>
      <p:sp>
        <p:nvSpPr>
          <p:cNvPr id="4" name="Date Placeholder 3"/>
          <p:cNvSpPr>
            <a:spLocks noGrp="1"/>
          </p:cNvSpPr>
          <p:nvPr>
            <p:ph type="dt" sz="half" idx="10"/>
          </p:nvPr>
        </p:nvSpPr>
        <p:spPr/>
        <p:txBody>
          <a:bodyPr/>
          <a:lstStyle/>
          <a:p>
            <a:fld id="{8DE5A245-ED58-4AF9-9051-D5FB4ED0F993}" type="datetime1">
              <a:rPr lang="en-GB" smtClean="0"/>
              <a:t>11/08/2017</a:t>
            </a:fld>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3</a:t>
            </a:fld>
            <a:endParaRPr lang="en-GB"/>
          </a:p>
        </p:txBody>
      </p:sp>
    </p:spTree>
    <p:extLst>
      <p:ext uri="{BB962C8B-B14F-4D97-AF65-F5344CB8AC3E}">
        <p14:creationId xmlns:p14="http://schemas.microsoft.com/office/powerpoint/2010/main" val="1111399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Post ideas.</a:t>
            </a:r>
          </a:p>
        </p:txBody>
      </p:sp>
      <p:sp>
        <p:nvSpPr>
          <p:cNvPr id="3" name="Content Placeholder 2"/>
          <p:cNvSpPr>
            <a:spLocks noGrp="1"/>
          </p:cNvSpPr>
          <p:nvPr>
            <p:ph idx="1"/>
          </p:nvPr>
        </p:nvSpPr>
        <p:spPr>
          <a:xfrm>
            <a:off x="557999" y="1468700"/>
            <a:ext cx="8028001" cy="5057360"/>
          </a:xfrm>
        </p:spPr>
        <p:txBody>
          <a:bodyPr>
            <a:normAutofit/>
          </a:bodyPr>
          <a:lstStyle/>
          <a:p>
            <a:pPr lvl="1"/>
            <a:r>
              <a:rPr lang="en-GB" i="1" dirty="0">
                <a:latin typeface="Avenir" panose="020B0503020203020204" pitchFamily="34" charset="0"/>
              </a:rPr>
              <a:t>Did you know that we offer Physiotherapy with appointments available in as little as 48 hours? To book, visit our website [LINK TO WEBSITE]</a:t>
            </a:r>
          </a:p>
          <a:p>
            <a:pPr lvl="1"/>
            <a:endParaRPr lang="en-GB" i="1" dirty="0">
              <a:latin typeface="Avenir" panose="020B0503020203020204" pitchFamily="34" charset="0"/>
            </a:endParaRPr>
          </a:p>
          <a:p>
            <a:pPr lvl="1"/>
            <a:r>
              <a:rPr lang="en-GB" i="1" dirty="0">
                <a:latin typeface="Avenir" panose="020B0503020203020204" pitchFamily="34" charset="0"/>
              </a:rPr>
              <a:t>Whether you’ve suffered a sports injury or have a long-term niggle, we offer a full range of Physio treatments that could help. To book an appointment, visit our website [LINK TO WEBSITE]</a:t>
            </a:r>
          </a:p>
          <a:p>
            <a:pPr lvl="1"/>
            <a:endParaRPr lang="en-GB" i="1" dirty="0">
              <a:latin typeface="Avenir" panose="020B0503020203020204" pitchFamily="34" charset="0"/>
            </a:endParaRPr>
          </a:p>
          <a:p>
            <a:pPr lvl="1"/>
            <a:r>
              <a:rPr lang="en-GB" i="1" dirty="0">
                <a:latin typeface="Avenir" panose="020B0503020203020204" pitchFamily="34" charset="0"/>
              </a:rPr>
              <a:t>Need Physiotherapy, but are worried about the long-term cost? Most of our patients are recovered in 5 sessions or less. To book an appointment, visit our website [LINK TO WEBSITE]</a:t>
            </a:r>
          </a:p>
          <a:p>
            <a:pPr lvl="1"/>
            <a:endParaRPr lang="en-GB" i="1" dirty="0">
              <a:latin typeface="Avenir" panose="020B0503020203020204" pitchFamily="34" charset="0"/>
            </a:endParaRPr>
          </a:p>
          <a:p>
            <a:pPr lvl="1"/>
            <a:r>
              <a:rPr lang="en-GB" i="1" dirty="0">
                <a:latin typeface="Avenir" panose="020B0503020203020204" pitchFamily="34" charset="0"/>
              </a:rPr>
              <a:t>Curious about Physiotherapy? Our Physio expert [INSERT NAME] will be in the café today to answer any questions you might have.</a:t>
            </a:r>
          </a:p>
          <a:p>
            <a:pPr lvl="1"/>
            <a:endParaRPr lang="en-GB" dirty="0">
              <a:latin typeface="Avenir" panose="020B0503020203020204" pitchFamily="34" charset="0"/>
            </a:endParaRPr>
          </a:p>
        </p:txBody>
      </p:sp>
      <p:sp>
        <p:nvSpPr>
          <p:cNvPr id="4" name="Date Placeholder 3"/>
          <p:cNvSpPr>
            <a:spLocks noGrp="1"/>
          </p:cNvSpPr>
          <p:nvPr>
            <p:ph type="dt" sz="half" idx="10"/>
          </p:nvPr>
        </p:nvSpPr>
        <p:spPr/>
        <p:txBody>
          <a:bodyPr/>
          <a:lstStyle/>
          <a:p>
            <a:fld id="{8DE5A245-ED58-4AF9-9051-D5FB4ED0F993}" type="datetime1">
              <a:rPr lang="en-GB" smtClean="0"/>
              <a:t>11/08/2017</a:t>
            </a:fld>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4</a:t>
            </a:fld>
            <a:endParaRPr lang="en-GB"/>
          </a:p>
        </p:txBody>
      </p:sp>
    </p:spTree>
    <p:extLst>
      <p:ext uri="{BB962C8B-B14F-4D97-AF65-F5344CB8AC3E}">
        <p14:creationId xmlns:p14="http://schemas.microsoft.com/office/powerpoint/2010/main" val="930341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948" y="501171"/>
            <a:ext cx="8028000" cy="875901"/>
          </a:xfrm>
        </p:spPr>
        <p:txBody>
          <a:bodyPr/>
          <a:lstStyle/>
          <a:p>
            <a:r>
              <a:rPr lang="en-GB" dirty="0"/>
              <a:t>Physiotherapy content.</a:t>
            </a:r>
          </a:p>
        </p:txBody>
      </p:sp>
      <p:sp>
        <p:nvSpPr>
          <p:cNvPr id="3" name="Content Placeholder 2"/>
          <p:cNvSpPr>
            <a:spLocks noGrp="1"/>
          </p:cNvSpPr>
          <p:nvPr>
            <p:ph idx="1"/>
          </p:nvPr>
        </p:nvSpPr>
        <p:spPr>
          <a:xfrm>
            <a:off x="558000" y="1377072"/>
            <a:ext cx="8002948" cy="5094659"/>
          </a:xfrm>
        </p:spPr>
        <p:txBody>
          <a:bodyPr>
            <a:noAutofit/>
          </a:bodyPr>
          <a:lstStyle/>
          <a:p>
            <a:r>
              <a:rPr lang="en-GB" sz="2000" dirty="0">
                <a:latin typeface="Avenir" panose="020B0503020203020204" pitchFamily="34" charset="0"/>
              </a:rPr>
              <a:t>As well as posts that advertise Physiotherapy services directly, we also recommend using articles from our suite of content on the Nuffield Health website to help create awareness and offer value for your Facebook followers. These are available to be shared as and when you see fit.</a:t>
            </a:r>
          </a:p>
          <a:p>
            <a:endParaRPr lang="en-GB" sz="2000" dirty="0">
              <a:latin typeface="Avenir" panose="020B0503020203020204" pitchFamily="34" charset="0"/>
            </a:endParaRPr>
          </a:p>
          <a:p>
            <a:r>
              <a:rPr lang="en-GB" sz="2000" dirty="0">
                <a:latin typeface="Avenir" panose="020B0503020203020204" pitchFamily="34" charset="0"/>
              </a:rPr>
              <a:t>Some of the articles available include:</a:t>
            </a:r>
          </a:p>
          <a:p>
            <a:pPr marL="496888" lvl="1" indent="-342900"/>
            <a:r>
              <a:rPr lang="en-GB" sz="2000" dirty="0">
                <a:latin typeface="Avenir" panose="020B0503020203020204" pitchFamily="34" charset="0"/>
              </a:rPr>
              <a:t>4 back pain myths</a:t>
            </a:r>
          </a:p>
          <a:p>
            <a:pPr marL="496888" lvl="1" indent="-342900"/>
            <a:r>
              <a:rPr lang="en-GB" sz="2000" dirty="0">
                <a:latin typeface="Avenir" panose="020B0503020203020204" pitchFamily="34" charset="0"/>
              </a:rPr>
              <a:t>What to expect from physiotherapy treatment</a:t>
            </a:r>
          </a:p>
          <a:p>
            <a:pPr marL="496888" lvl="1" indent="-342900"/>
            <a:r>
              <a:rPr lang="en-GB" sz="2000" dirty="0">
                <a:latin typeface="Avenir" panose="020B0503020203020204" pitchFamily="34" charset="0"/>
              </a:rPr>
              <a:t>Managing pain with exercise</a:t>
            </a:r>
          </a:p>
          <a:p>
            <a:pPr marL="496888" lvl="1" indent="-342900"/>
            <a:r>
              <a:rPr lang="en-GB" sz="2000" dirty="0">
                <a:latin typeface="Avenir" panose="020B0503020203020204" pitchFamily="34" charset="0"/>
              </a:rPr>
              <a:t>How physiotherapy can explain your pain</a:t>
            </a:r>
          </a:p>
          <a:p>
            <a:pPr marL="496888" lvl="1" indent="-342900"/>
            <a:endParaRPr lang="en-GB" sz="2000" dirty="0">
              <a:latin typeface="Avenir" panose="020B0503020203020204" pitchFamily="34" charset="0"/>
            </a:endParaRPr>
          </a:p>
          <a:p>
            <a:r>
              <a:rPr lang="en-GB" sz="2000" dirty="0">
                <a:latin typeface="Avenir" panose="020B0503020203020204" pitchFamily="34" charset="0"/>
              </a:rPr>
              <a:t>To browse the full list of articles, visit </a:t>
            </a:r>
            <a:r>
              <a:rPr lang="en-GB" sz="2000" b="1" dirty="0">
                <a:latin typeface="Avenir" panose="020B0503020203020204" pitchFamily="34" charset="0"/>
                <a:hlinkClick r:id="rId2"/>
              </a:rPr>
              <a:t>www.nuffieldhealth.com/article/physiotherapy</a:t>
            </a:r>
            <a:r>
              <a:rPr lang="en-GB" sz="2000" dirty="0">
                <a:latin typeface="Avenir" panose="020B0503020203020204" pitchFamily="34" charset="0"/>
              </a:rPr>
              <a:t>.</a:t>
            </a:r>
          </a:p>
        </p:txBody>
      </p:sp>
      <p:sp>
        <p:nvSpPr>
          <p:cNvPr id="4" name="Date Placeholder 3"/>
          <p:cNvSpPr>
            <a:spLocks noGrp="1"/>
          </p:cNvSpPr>
          <p:nvPr>
            <p:ph type="dt" sz="half" idx="10"/>
          </p:nvPr>
        </p:nvSpPr>
        <p:spPr/>
        <p:txBody>
          <a:bodyPr/>
          <a:lstStyle/>
          <a:p>
            <a:fld id="{BE55AE35-E109-44C5-8CAD-414AC93A9EDB}" type="datetime1">
              <a:rPr lang="en-GB" smtClean="0"/>
              <a:t>11/08/2017</a:t>
            </a:fld>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5</a:t>
            </a:fld>
            <a:endParaRPr lang="en-GB"/>
          </a:p>
        </p:txBody>
      </p:sp>
    </p:spTree>
    <p:extLst>
      <p:ext uri="{BB962C8B-B14F-4D97-AF65-F5344CB8AC3E}">
        <p14:creationId xmlns:p14="http://schemas.microsoft.com/office/powerpoint/2010/main" val="679861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 examples.</a:t>
            </a:r>
          </a:p>
        </p:txBody>
      </p:sp>
      <p:sp>
        <p:nvSpPr>
          <p:cNvPr id="4" name="Date Placeholder 3"/>
          <p:cNvSpPr>
            <a:spLocks noGrp="1"/>
          </p:cNvSpPr>
          <p:nvPr>
            <p:ph type="dt" sz="half" idx="10"/>
          </p:nvPr>
        </p:nvSpPr>
        <p:spPr/>
        <p:txBody>
          <a:bodyPr/>
          <a:lstStyle/>
          <a:p>
            <a:fld id="{BE55AE35-E109-44C5-8CAD-414AC93A9EDB}" type="datetime1">
              <a:rPr lang="en-GB" smtClean="0"/>
              <a:t>11/08/2017</a:t>
            </a:fld>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6</a:t>
            </a:fld>
            <a:endParaRPr lang="en-GB"/>
          </a:p>
        </p:txBody>
      </p:sp>
      <p:pic>
        <p:nvPicPr>
          <p:cNvPr id="7" name="Picture 6"/>
          <p:cNvPicPr>
            <a:picLocks noChangeAspect="1"/>
          </p:cNvPicPr>
          <p:nvPr/>
        </p:nvPicPr>
        <p:blipFill>
          <a:blip r:embed="rId2"/>
          <a:stretch>
            <a:fillRect/>
          </a:stretch>
        </p:blipFill>
        <p:spPr>
          <a:xfrm>
            <a:off x="558000" y="1484148"/>
            <a:ext cx="4695825" cy="3057525"/>
          </a:xfrm>
          <a:prstGeom prst="rect">
            <a:avLst/>
          </a:prstGeom>
        </p:spPr>
      </p:pic>
      <p:pic>
        <p:nvPicPr>
          <p:cNvPr id="8" name="Picture 7"/>
          <p:cNvPicPr>
            <a:picLocks noChangeAspect="1"/>
          </p:cNvPicPr>
          <p:nvPr/>
        </p:nvPicPr>
        <p:blipFill>
          <a:blip r:embed="rId3"/>
          <a:stretch>
            <a:fillRect/>
          </a:stretch>
        </p:blipFill>
        <p:spPr>
          <a:xfrm>
            <a:off x="4345123" y="2738954"/>
            <a:ext cx="3950725" cy="3605438"/>
          </a:xfrm>
          <a:prstGeom prst="rect">
            <a:avLst/>
          </a:prstGeom>
        </p:spPr>
      </p:pic>
    </p:spTree>
    <p:extLst>
      <p:ext uri="{BB962C8B-B14F-4D97-AF65-F5344CB8AC3E}">
        <p14:creationId xmlns:p14="http://schemas.microsoft.com/office/powerpoint/2010/main" val="594162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948" y="501171"/>
            <a:ext cx="8028000" cy="875901"/>
          </a:xfrm>
        </p:spPr>
        <p:txBody>
          <a:bodyPr/>
          <a:lstStyle/>
          <a:p>
            <a:r>
              <a:rPr lang="en-GB" dirty="0"/>
              <a:t>Photo and video tips.</a:t>
            </a:r>
          </a:p>
        </p:txBody>
      </p:sp>
      <p:sp>
        <p:nvSpPr>
          <p:cNvPr id="3" name="Content Placeholder 2"/>
          <p:cNvSpPr>
            <a:spLocks noGrp="1"/>
          </p:cNvSpPr>
          <p:nvPr>
            <p:ph idx="1"/>
          </p:nvPr>
        </p:nvSpPr>
        <p:spPr>
          <a:xfrm>
            <a:off x="558000" y="1114817"/>
            <a:ext cx="8053600" cy="5498926"/>
          </a:xfrm>
        </p:spPr>
        <p:txBody>
          <a:bodyPr>
            <a:noAutofit/>
          </a:bodyPr>
          <a:lstStyle/>
          <a:p>
            <a:r>
              <a:rPr lang="en-GB" sz="1400" dirty="0">
                <a:latin typeface="Avenir" panose="020B0503020203020204" pitchFamily="34" charset="0"/>
              </a:rPr>
              <a:t>If you have the time and the capacity, you should consider taking photos and recording video of any Physiotherapy advice that the page followers may find useful, e.g. stretches to relieve back pain. </a:t>
            </a:r>
            <a:endParaRPr lang="en-GB" sz="1400" b="1" dirty="0">
              <a:latin typeface="Avenir" panose="020B0503020203020204" pitchFamily="34" charset="0"/>
            </a:endParaRPr>
          </a:p>
          <a:p>
            <a:endParaRPr lang="en-GB" sz="1400" dirty="0">
              <a:latin typeface="Avenir" panose="020B0503020203020204" pitchFamily="34" charset="0"/>
            </a:endParaRPr>
          </a:p>
          <a:p>
            <a:pPr>
              <a:lnSpc>
                <a:spcPct val="100000"/>
              </a:lnSpc>
            </a:pPr>
            <a:r>
              <a:rPr lang="en-GB" sz="1400" dirty="0">
                <a:latin typeface="Avenir" panose="020B0503020203020204" pitchFamily="34" charset="0"/>
              </a:rPr>
              <a:t>You will also need to make sure that anyone featured in photos of video is happy to be featured on social media before posting.</a:t>
            </a:r>
          </a:p>
          <a:p>
            <a:endParaRPr lang="en-GB" sz="1400" b="1" dirty="0">
              <a:latin typeface="Avenir" panose="020B0503020203020204" pitchFamily="34" charset="0"/>
            </a:endParaRPr>
          </a:p>
          <a:p>
            <a:r>
              <a:rPr lang="en-GB" sz="1400" b="1" dirty="0">
                <a:latin typeface="Avenir" panose="020B0503020203020204" pitchFamily="34" charset="0"/>
              </a:rPr>
              <a:t>Photos</a:t>
            </a:r>
          </a:p>
          <a:p>
            <a:pPr marL="342900" indent="-342900">
              <a:buFont typeface="Arial" panose="020B0604020202020204" pitchFamily="34" charset="0"/>
              <a:buChar char="•"/>
            </a:pPr>
            <a:r>
              <a:rPr lang="en-GB" sz="1400" dirty="0">
                <a:latin typeface="Avenir" panose="020B0503020203020204" pitchFamily="34" charset="0"/>
              </a:rPr>
              <a:t>When sharing images, always make sure they’re of the highest possible quality – avoid pictures that are blurry, badly lit or distorted</a:t>
            </a:r>
          </a:p>
          <a:p>
            <a:pPr marL="342900" indent="-342900">
              <a:buFont typeface="Arial" panose="020B0604020202020204" pitchFamily="34" charset="0"/>
              <a:buChar char="•"/>
            </a:pPr>
            <a:r>
              <a:rPr lang="en-GB" sz="1400" dirty="0">
                <a:latin typeface="Avenir" panose="020B0503020203020204" pitchFamily="34" charset="0"/>
              </a:rPr>
              <a:t>The best size of images on Facebook is 1200x900</a:t>
            </a:r>
          </a:p>
          <a:p>
            <a:pPr marL="342900" indent="-342900">
              <a:buFont typeface="Arial" panose="020B0604020202020204" pitchFamily="34" charset="0"/>
              <a:buChar char="•"/>
            </a:pPr>
            <a:r>
              <a:rPr lang="en-GB" sz="1400" dirty="0">
                <a:latin typeface="Avenir" panose="020B0503020203020204" pitchFamily="34" charset="0"/>
              </a:rPr>
              <a:t>If possible, use a high-spec camera for better quality photos</a:t>
            </a:r>
          </a:p>
          <a:p>
            <a:pPr marL="342900" indent="-342900">
              <a:buFont typeface="Arial" panose="020B0604020202020204" pitchFamily="34" charset="0"/>
              <a:buChar char="•"/>
            </a:pPr>
            <a:endParaRPr lang="en-GB" sz="1400" dirty="0">
              <a:latin typeface="Avenir" panose="020B0503020203020204" pitchFamily="34" charset="0"/>
            </a:endParaRPr>
          </a:p>
          <a:p>
            <a:r>
              <a:rPr lang="en-GB" sz="1400" b="1" dirty="0">
                <a:latin typeface="Avenir" panose="020B0503020203020204" pitchFamily="34" charset="0"/>
              </a:rPr>
              <a:t>Videos</a:t>
            </a:r>
          </a:p>
          <a:p>
            <a:pPr marL="342900" indent="-342900">
              <a:buFont typeface="Arial" panose="020B0604020202020204" pitchFamily="34" charset="0"/>
              <a:buChar char="•"/>
            </a:pPr>
            <a:r>
              <a:rPr lang="en-GB" sz="1400" dirty="0">
                <a:latin typeface="Avenir" panose="020B0503020203020204" pitchFamily="34" charset="0"/>
              </a:rPr>
              <a:t>When recording video on your phone, make sure you film in landscape rather than portrait to capture more detail and fill the screen better</a:t>
            </a:r>
          </a:p>
          <a:p>
            <a:pPr marL="342900" indent="-342900">
              <a:buFont typeface="Arial" panose="020B0604020202020204" pitchFamily="34" charset="0"/>
              <a:buChar char="•"/>
            </a:pPr>
            <a:r>
              <a:rPr lang="en-GB" sz="1400" dirty="0">
                <a:latin typeface="Avenir" panose="020B0503020203020204" pitchFamily="34" charset="0"/>
              </a:rPr>
              <a:t>Keep your videos short and snappy – 15 seconds or less is preferable</a:t>
            </a:r>
          </a:p>
          <a:p>
            <a:pPr marL="342900" indent="-342900">
              <a:buFont typeface="Arial" panose="020B0604020202020204" pitchFamily="34" charset="0"/>
              <a:buChar char="•"/>
            </a:pPr>
            <a:r>
              <a:rPr lang="en-GB" sz="1400" dirty="0">
                <a:latin typeface="Avenir" panose="020B0503020203020204" pitchFamily="34" charset="0"/>
              </a:rPr>
              <a:t>If possible, use a high-spec camera for better quality video</a:t>
            </a:r>
          </a:p>
        </p:txBody>
      </p:sp>
      <p:sp>
        <p:nvSpPr>
          <p:cNvPr id="4" name="Date Placeholder 3"/>
          <p:cNvSpPr>
            <a:spLocks noGrp="1"/>
          </p:cNvSpPr>
          <p:nvPr>
            <p:ph type="dt" sz="half" idx="10"/>
          </p:nvPr>
        </p:nvSpPr>
        <p:spPr/>
        <p:txBody>
          <a:bodyPr/>
          <a:lstStyle/>
          <a:p>
            <a:fld id="{BE55AE35-E109-44C5-8CAD-414AC93A9EDB}" type="datetime1">
              <a:rPr lang="en-GB" smtClean="0"/>
              <a:t>11/08/2017</a:t>
            </a:fld>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7</a:t>
            </a:fld>
            <a:endParaRPr lang="en-GB"/>
          </a:p>
        </p:txBody>
      </p:sp>
    </p:spTree>
    <p:extLst>
      <p:ext uri="{BB962C8B-B14F-4D97-AF65-F5344CB8AC3E}">
        <p14:creationId xmlns:p14="http://schemas.microsoft.com/office/powerpoint/2010/main" val="2815951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Further support. </a:t>
            </a:r>
            <a:endParaRPr lang="en-GB" dirty="0"/>
          </a:p>
        </p:txBody>
      </p:sp>
      <p:sp>
        <p:nvSpPr>
          <p:cNvPr id="4" name="Date Placeholder 3"/>
          <p:cNvSpPr>
            <a:spLocks noGrp="1"/>
          </p:cNvSpPr>
          <p:nvPr>
            <p:ph type="dt" sz="half" idx="10"/>
          </p:nvPr>
        </p:nvSpPr>
        <p:spPr/>
        <p:txBody>
          <a:bodyPr/>
          <a:lstStyle/>
          <a:p>
            <a:fld id="{FDF390C0-2B2C-4030-A971-DEE51FB2C597}" type="datetime1">
              <a:rPr lang="en-GB" smtClean="0"/>
              <a:t>11/08/2017</a:t>
            </a:fld>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8</a:t>
            </a:fld>
            <a:endParaRPr lang="en-GB"/>
          </a:p>
        </p:txBody>
      </p:sp>
      <p:sp>
        <p:nvSpPr>
          <p:cNvPr id="3" name="TextBox 2"/>
          <p:cNvSpPr txBox="1"/>
          <p:nvPr/>
        </p:nvSpPr>
        <p:spPr>
          <a:xfrm>
            <a:off x="638827" y="1538279"/>
            <a:ext cx="7791189" cy="4893647"/>
          </a:xfrm>
          <a:prstGeom prst="rect">
            <a:avLst/>
          </a:prstGeom>
          <a:noFill/>
        </p:spPr>
        <p:txBody>
          <a:bodyPr wrap="square" rtlCol="0">
            <a:spAutoFit/>
          </a:bodyPr>
          <a:lstStyle/>
          <a:p>
            <a:r>
              <a:rPr lang="en-GB" sz="2400" dirty="0">
                <a:latin typeface="Avenir" panose="020B0503020203020204" pitchFamily="34" charset="0"/>
              </a:rPr>
              <a:t>We have a number of handy tutorials to help you make the most of your Facebook page, including:</a:t>
            </a:r>
          </a:p>
          <a:p>
            <a:pPr marL="742950" lvl="1" indent="-285750">
              <a:buFont typeface="Arial" panose="020B0604020202020204" pitchFamily="34" charset="0"/>
              <a:buChar char="•"/>
            </a:pPr>
            <a:r>
              <a:rPr lang="en-GB" sz="2400" dirty="0">
                <a:latin typeface="Avenir" panose="020B0503020203020204" pitchFamily="34" charset="0"/>
              </a:rPr>
              <a:t>Using Facebook</a:t>
            </a:r>
          </a:p>
          <a:p>
            <a:pPr marL="742950" lvl="1" indent="-285750">
              <a:buFont typeface="Arial" panose="020B0604020202020204" pitchFamily="34" charset="0"/>
              <a:buChar char="•"/>
            </a:pPr>
            <a:r>
              <a:rPr lang="en-GB" sz="2400" dirty="0">
                <a:latin typeface="Avenir" panose="020B0503020203020204" pitchFamily="34" charset="0"/>
              </a:rPr>
              <a:t>Facebook advertising</a:t>
            </a:r>
          </a:p>
          <a:p>
            <a:pPr marL="742950" lvl="1" indent="-285750">
              <a:buFont typeface="Arial" panose="020B0604020202020204" pitchFamily="34" charset="0"/>
              <a:buChar char="•"/>
            </a:pPr>
            <a:r>
              <a:rPr lang="en-GB" sz="2400" dirty="0">
                <a:latin typeface="Avenir" panose="020B0503020203020204" pitchFamily="34" charset="0"/>
              </a:rPr>
              <a:t>Encouraging fan growth</a:t>
            </a:r>
          </a:p>
          <a:p>
            <a:pPr marL="742950" lvl="1" indent="-285750">
              <a:buFont typeface="Arial" panose="020B0604020202020204" pitchFamily="34" charset="0"/>
              <a:buChar char="•"/>
            </a:pPr>
            <a:r>
              <a:rPr lang="en-GB" sz="2400" dirty="0">
                <a:latin typeface="Avenir" panose="020B0503020203020204" pitchFamily="34" charset="0"/>
              </a:rPr>
              <a:t>Types of content</a:t>
            </a:r>
          </a:p>
          <a:p>
            <a:pPr marL="742950" lvl="1" indent="-285750">
              <a:buFont typeface="Arial" panose="020B0604020202020204" pitchFamily="34" charset="0"/>
              <a:buChar char="•"/>
            </a:pPr>
            <a:r>
              <a:rPr lang="en-GB" sz="2400" dirty="0">
                <a:latin typeface="Avenir" panose="020B0503020203020204" pitchFamily="34" charset="0"/>
              </a:rPr>
              <a:t>Member communications</a:t>
            </a:r>
          </a:p>
          <a:p>
            <a:pPr marL="742950" lvl="1" indent="-285750">
              <a:buFont typeface="Arial" panose="020B0604020202020204" pitchFamily="34" charset="0"/>
              <a:buChar char="•"/>
            </a:pPr>
            <a:r>
              <a:rPr lang="en-GB" sz="2400" dirty="0">
                <a:latin typeface="Avenir" panose="020B0503020203020204" pitchFamily="34" charset="0"/>
              </a:rPr>
              <a:t>Running competitions</a:t>
            </a:r>
          </a:p>
          <a:p>
            <a:pPr marL="742950" lvl="1" indent="-285750">
              <a:buFont typeface="Arial" panose="020B0604020202020204" pitchFamily="34" charset="0"/>
              <a:buChar char="•"/>
            </a:pPr>
            <a:endParaRPr lang="en-GB" sz="2400" dirty="0">
              <a:latin typeface="Avenir" panose="020B0503020203020204" pitchFamily="34" charset="0"/>
            </a:endParaRPr>
          </a:p>
          <a:p>
            <a:r>
              <a:rPr lang="en-GB" sz="2400" dirty="0">
                <a:latin typeface="Avenir" panose="020B0503020203020204" pitchFamily="34" charset="0"/>
              </a:rPr>
              <a:t>To view these, click </a:t>
            </a:r>
            <a:r>
              <a:rPr lang="en-GB" sz="2400" dirty="0">
                <a:latin typeface="Avenir" panose="020B0503020203020204" pitchFamily="34" charset="0"/>
                <a:hlinkClick r:id="rId2"/>
              </a:rPr>
              <a:t>here</a:t>
            </a:r>
            <a:r>
              <a:rPr lang="en-GB" sz="2400" dirty="0">
                <a:latin typeface="Avenir" panose="020B0503020203020204" pitchFamily="34" charset="0"/>
              </a:rPr>
              <a:t>. </a:t>
            </a:r>
          </a:p>
          <a:p>
            <a:endParaRPr lang="en-GB" sz="2400" dirty="0">
              <a:latin typeface="Avenir" panose="020B0503020203020204" pitchFamily="34" charset="0"/>
            </a:endParaRPr>
          </a:p>
          <a:p>
            <a:r>
              <a:rPr lang="en-GB" sz="2400" dirty="0">
                <a:latin typeface="Avenir" panose="020B0503020203020204" pitchFamily="34" charset="0"/>
              </a:rPr>
              <a:t>For anything else, please contact </a:t>
            </a:r>
            <a:r>
              <a:rPr lang="en-GB" sz="2400" dirty="0">
                <a:latin typeface="Avenir" panose="020B0503020203020204" pitchFamily="34" charset="0"/>
                <a:hlinkClick r:id="rId3"/>
              </a:rPr>
              <a:t>Frankie.Murray@nuffieldhealth.com</a:t>
            </a:r>
            <a:r>
              <a:rPr lang="en-GB" sz="2400" dirty="0">
                <a:latin typeface="Avenir" panose="020B0503020203020204" pitchFamily="34" charset="0"/>
              </a:rPr>
              <a:t>. </a:t>
            </a:r>
            <a:r>
              <a:rPr lang="en-GB" sz="2400" dirty="0"/>
              <a:t>	</a:t>
            </a:r>
          </a:p>
        </p:txBody>
      </p:sp>
    </p:spTree>
    <p:extLst>
      <p:ext uri="{BB962C8B-B14F-4D97-AF65-F5344CB8AC3E}">
        <p14:creationId xmlns:p14="http://schemas.microsoft.com/office/powerpoint/2010/main" val="3729329140"/>
      </p:ext>
    </p:extLst>
  </p:cSld>
  <p:clrMapOvr>
    <a:masterClrMapping/>
  </p:clrMapOvr>
</p:sld>
</file>

<file path=ppt/theme/theme1.xml><?xml version="1.0" encoding="utf-8"?>
<a:theme xmlns:a="http://schemas.openxmlformats.org/drawingml/2006/main" name="NH_PowerPoint_Template_Jan25_2017">
  <a:themeElements>
    <a:clrScheme name="Nuffield Health">
      <a:dk1>
        <a:srgbClr val="000000"/>
      </a:dk1>
      <a:lt1>
        <a:srgbClr val="FFFFFF"/>
      </a:lt1>
      <a:dk2>
        <a:srgbClr val="00A200"/>
      </a:dk2>
      <a:lt2>
        <a:srgbClr val="FFFFFF"/>
      </a:lt2>
      <a:accent1>
        <a:srgbClr val="FAD9CB"/>
      </a:accent1>
      <a:accent2>
        <a:srgbClr val="38495A"/>
      </a:accent2>
      <a:accent3>
        <a:srgbClr val="C6B200"/>
      </a:accent3>
      <a:accent4>
        <a:srgbClr val="BCAD9F"/>
      </a:accent4>
      <a:accent5>
        <a:srgbClr val="361430"/>
      </a:accent5>
      <a:accent6>
        <a:srgbClr val="FCEAE2"/>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3E9E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000C0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400" dirty="0"/>
        </a:defPPr>
      </a:lstStyle>
    </a:txDef>
  </a:objectDefaults>
  <a:extraClrSchemeLst/>
  <a:extLst>
    <a:ext uri="{05A4C25C-085E-4340-85A3-A5531E510DB2}">
      <thm15:themeFamily xmlns:thm15="http://schemas.microsoft.com/office/thememl/2012/main" name="NuffieldHealth_Jan25_2017" id="{308D1261-2A46-4B5B-887B-BCB1AA7494AC}" vid="{D5D0D430-57F5-46BA-A04A-6C4B81F7DE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NH_PowerPoint_Template_Jan25_2017</Template>
  <TotalTime>621</TotalTime>
  <Words>697</Words>
  <Application>Microsoft Office PowerPoint</Application>
  <PresentationFormat>On-screen Show (4:3)</PresentationFormat>
  <Paragraphs>73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Avenir</vt:lpstr>
      <vt:lpstr>Calibri</vt:lpstr>
      <vt:lpstr>Nuffield Health Sans</vt:lpstr>
      <vt:lpstr>NH_PowerPoint_Template_Jan25_2017</vt:lpstr>
      <vt:lpstr>Physiotherapy</vt:lpstr>
      <vt:lpstr>Introduction</vt:lpstr>
      <vt:lpstr>Getting access.</vt:lpstr>
      <vt:lpstr>Post ideas.</vt:lpstr>
      <vt:lpstr>Physiotherapy content.</vt:lpstr>
      <vt:lpstr>Content examples.</vt:lpstr>
      <vt:lpstr>Photo and video tips.</vt:lpstr>
      <vt:lpstr>Further support. </vt:lpstr>
    </vt:vector>
  </TitlesOfParts>
  <Company>Nuffield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2017 Gym refurbs.</dc:title>
  <dc:creator>Riordan, Hannah</dc:creator>
  <cp:lastModifiedBy>Brunner, Chris</cp:lastModifiedBy>
  <cp:revision>40</cp:revision>
  <cp:lastPrinted>2017-01-25T10:59:29Z</cp:lastPrinted>
  <dcterms:created xsi:type="dcterms:W3CDTF">2017-03-02T15:03:53Z</dcterms:created>
  <dcterms:modified xsi:type="dcterms:W3CDTF">2017-08-11T09:31:33Z</dcterms:modified>
</cp:coreProperties>
</file>