
<file path=[Content_Types].xml><?xml version="1.0" encoding="utf-8"?>
<Types xmlns="http://schemas.openxmlformats.org/package/2006/content-types">
  <Default Extension="png" ContentType="image/png"/>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5"/>
  </p:sldMasterIdLst>
  <p:notesMasterIdLst>
    <p:notesMasterId r:id="rId16"/>
  </p:notesMasterIdLst>
  <p:handoutMasterIdLst>
    <p:handoutMasterId r:id="rId17"/>
  </p:handoutMasterIdLst>
  <p:sldIdLst>
    <p:sldId id="264" r:id="rId6"/>
    <p:sldId id="291" r:id="rId7"/>
    <p:sldId id="294" r:id="rId8"/>
    <p:sldId id="287" r:id="rId9"/>
    <p:sldId id="261" r:id="rId10"/>
    <p:sldId id="288" r:id="rId11"/>
    <p:sldId id="289" r:id="rId12"/>
    <p:sldId id="292" r:id="rId13"/>
    <p:sldId id="293" r:id="rId14"/>
    <p:sldId id="278" r:id="rId15"/>
  </p:sldIdLst>
  <p:sldSz cx="9144000" cy="6858000" type="screen4x3"/>
  <p:notesSz cx="10021888" cy="688816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2" pos="2880" userDrawn="1">
          <p15:clr>
            <a:srgbClr val="A4A3A4"/>
          </p15:clr>
        </p15:guide>
        <p15:guide id="3" orient="horz" pos="1103" userDrawn="1">
          <p15:clr>
            <a:srgbClr val="A4A3A4"/>
          </p15:clr>
        </p15:guide>
        <p15:guide id="4" orient="horz" pos="3929" userDrawn="1">
          <p15:clr>
            <a:srgbClr val="A4A3A4"/>
          </p15:clr>
        </p15:guide>
        <p15:guide id="5" pos="346" userDrawn="1">
          <p15:clr>
            <a:srgbClr val="A4A3A4"/>
          </p15:clr>
        </p15:guide>
        <p15:guide id="6" pos="5408" userDrawn="1">
          <p15:clr>
            <a:srgbClr val="A4A3A4"/>
          </p15:clr>
        </p15:guide>
        <p15:guide id="7" pos="2813" userDrawn="1">
          <p15:clr>
            <a:srgbClr val="A4A3A4"/>
          </p15:clr>
        </p15:guide>
        <p15:guide id="10" orient="horz" pos="4159" userDrawn="1">
          <p15:clr>
            <a:srgbClr val="A4A3A4"/>
          </p15:clr>
        </p15:guide>
        <p15:guide id="11" orient="horz" pos="491" userDrawn="1">
          <p15:clr>
            <a:srgbClr val="A4A3A4"/>
          </p15:clr>
        </p15:guide>
      </p15:sldGuideLst>
    </p:ext>
    <p:ext uri="{2D200454-40CA-4A62-9FC3-DE9A4176ACB9}">
      <p15:notes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F3E9E2"/>
    <a:srgbClr val="808680"/>
    <a:srgbClr val="F8F4F0"/>
    <a:srgbClr val="000000"/>
    <a:srgbClr val="404940"/>
    <a:srgbClr val="E7D6CA"/>
    <a:srgbClr val="A6E2E1"/>
    <a:srgbClr val="000C00"/>
    <a:srgbClr val="DEC8B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0016" autoAdjust="0"/>
    <p:restoredTop sz="94711" autoAdjust="0"/>
  </p:normalViewPr>
  <p:slideViewPr>
    <p:cSldViewPr snapToGrid="0" showGuides="1">
      <p:cViewPr varScale="1">
        <p:scale>
          <a:sx n="65" d="100"/>
          <a:sy n="65" d="100"/>
        </p:scale>
        <p:origin x="-1260" y="-102"/>
      </p:cViewPr>
      <p:guideLst>
        <p:guide orient="horz" pos="1103"/>
        <p:guide orient="horz" pos="3929"/>
        <p:guide orient="horz" pos="4159"/>
        <p:guide orient="horz" pos="491"/>
        <p:guide pos="2880"/>
        <p:guide pos="346"/>
        <p:guide pos="5408"/>
        <p:guide pos="2813"/>
      </p:guideLst>
    </p:cSldViewPr>
  </p:slideViewPr>
  <p:notesTextViewPr>
    <p:cViewPr>
      <p:scale>
        <a:sx n="1" d="1"/>
        <a:sy n="1" d="1"/>
      </p:scale>
      <p:origin x="0" y="0"/>
    </p:cViewPr>
  </p:notesTextViewPr>
  <p:sorterViewPr>
    <p:cViewPr>
      <p:scale>
        <a:sx n="100" d="100"/>
        <a:sy n="100" d="100"/>
      </p:scale>
      <p:origin x="0" y="0"/>
    </p:cViewPr>
  </p:sorterViewPr>
  <p:notesViewPr>
    <p:cSldViewPr snapToGrid="0" showGuides="1">
      <p:cViewPr varScale="1">
        <p:scale>
          <a:sx n="106" d="100"/>
          <a:sy n="106" d="100"/>
        </p:scale>
        <p:origin x="390" y="9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tableStyles" Target="tableStyles.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handoutMaster" Target="handoutMasters/handoutMaster1.xml"/><Relationship Id="rId2" Type="http://schemas.openxmlformats.org/officeDocument/2006/relationships/customXml" Target="../customXml/item2.xml"/><Relationship Id="rId16" Type="http://schemas.openxmlformats.org/officeDocument/2006/relationships/notesMaster" Target="notesMasters/notesMaster1.xml"/><Relationship Id="rId20"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5" Type="http://schemas.openxmlformats.org/officeDocument/2006/relationships/slideMaster" Target="slideMasters/slideMaster1.xml"/><Relationship Id="rId15" Type="http://schemas.openxmlformats.org/officeDocument/2006/relationships/slide" Target="slides/slide10.xml"/><Relationship Id="rId10" Type="http://schemas.openxmlformats.org/officeDocument/2006/relationships/slide" Target="slides/slide5.xml"/><Relationship Id="rId19" Type="http://schemas.openxmlformats.org/officeDocument/2006/relationships/viewProps" Target="viewProps.xml"/><Relationship Id="rId4" Type="http://schemas.openxmlformats.org/officeDocument/2006/relationships/customXml" Target="../customXml/item4.xml"/><Relationship Id="rId9" Type="http://schemas.openxmlformats.org/officeDocument/2006/relationships/slide" Target="slides/slide4.xml"/><Relationship Id="rId14" Type="http://schemas.openxmlformats.org/officeDocument/2006/relationships/slide" Target="slides/slide9.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E50D28F-A83B-4D7E-ACE7-B766AD94446D}" type="doc">
      <dgm:prSet loTypeId="urn:microsoft.com/office/officeart/2005/8/layout/hierarchy5" loCatId="hierarchy" qsTypeId="urn:microsoft.com/office/officeart/2005/8/quickstyle/simple1" qsCatId="simple" csTypeId="urn:microsoft.com/office/officeart/2005/8/colors/accent1_2" csCatId="accent1" phldr="1"/>
      <dgm:spPr/>
      <dgm:t>
        <a:bodyPr/>
        <a:lstStyle/>
        <a:p>
          <a:endParaRPr lang="en-GB"/>
        </a:p>
      </dgm:t>
    </dgm:pt>
    <dgm:pt modelId="{C220106F-B468-4B94-A444-5F6587692623}">
      <dgm:prSet phldrT="[Text]" custT="1"/>
      <dgm:spPr>
        <a:solidFill>
          <a:srgbClr val="92D050"/>
        </a:solidFill>
      </dgm:spPr>
      <dgm:t>
        <a:bodyPr/>
        <a:lstStyle/>
        <a:p>
          <a:r>
            <a:rPr lang="en-GB" sz="1200" dirty="0" smtClean="0">
              <a:solidFill>
                <a:schemeClr val="tx1"/>
              </a:solidFill>
            </a:rPr>
            <a:t>Once the IA is completed, the Physiotherapist walks patient to Reception</a:t>
          </a:r>
        </a:p>
      </dgm:t>
    </dgm:pt>
    <dgm:pt modelId="{92A7703C-92C4-497F-B7E1-262FA092DD2A}" type="parTrans" cxnId="{708E9F86-BD01-464B-BEEB-7FAF3421A122}">
      <dgm:prSet/>
      <dgm:spPr/>
      <dgm:t>
        <a:bodyPr/>
        <a:lstStyle/>
        <a:p>
          <a:endParaRPr lang="en-GB"/>
        </a:p>
      </dgm:t>
    </dgm:pt>
    <dgm:pt modelId="{C5E9ACA3-EF95-4E92-8007-49E0A5769E8E}" type="sibTrans" cxnId="{708E9F86-BD01-464B-BEEB-7FAF3421A122}">
      <dgm:prSet/>
      <dgm:spPr/>
      <dgm:t>
        <a:bodyPr/>
        <a:lstStyle/>
        <a:p>
          <a:endParaRPr lang="en-GB"/>
        </a:p>
      </dgm:t>
    </dgm:pt>
    <dgm:pt modelId="{8110E82C-EB53-4CA0-B41A-7E2899CE6706}">
      <dgm:prSet phldrT="[Text]" custT="1"/>
      <dgm:spPr>
        <a:solidFill>
          <a:srgbClr val="92D050"/>
        </a:solidFill>
      </dgm:spPr>
      <dgm:t>
        <a:bodyPr/>
        <a:lstStyle/>
        <a:p>
          <a:r>
            <a:rPr lang="en-GB" sz="1200" dirty="0" smtClean="0">
              <a:solidFill>
                <a:schemeClr val="tx1"/>
              </a:solidFill>
            </a:rPr>
            <a:t>Receptionist books the follow up appointment with the Physiotherapist and takes payment</a:t>
          </a:r>
          <a:endParaRPr lang="en-GB" sz="1200" dirty="0">
            <a:solidFill>
              <a:schemeClr val="tx1"/>
            </a:solidFill>
          </a:endParaRPr>
        </a:p>
      </dgm:t>
    </dgm:pt>
    <dgm:pt modelId="{1DB3B377-EB15-4EAD-B244-A014B9F79AE3}" type="parTrans" cxnId="{A5E94E43-0AE6-4D90-9D54-598EC6192B44}">
      <dgm:prSet/>
      <dgm:spPr/>
      <dgm:t>
        <a:bodyPr/>
        <a:lstStyle/>
        <a:p>
          <a:endParaRPr lang="en-GB" dirty="0"/>
        </a:p>
      </dgm:t>
    </dgm:pt>
    <dgm:pt modelId="{5F38064F-7D4E-43B0-B554-2B4E4CEC5DA5}" type="sibTrans" cxnId="{A5E94E43-0AE6-4D90-9D54-598EC6192B44}">
      <dgm:prSet/>
      <dgm:spPr/>
      <dgm:t>
        <a:bodyPr/>
        <a:lstStyle/>
        <a:p>
          <a:endParaRPr lang="en-GB"/>
        </a:p>
      </dgm:t>
    </dgm:pt>
    <dgm:pt modelId="{F1D18B5D-D320-40E3-AAD9-6AE76F4673FA}">
      <dgm:prSet phldrT="[Text]" custT="1"/>
      <dgm:spPr>
        <a:solidFill>
          <a:srgbClr val="92D050"/>
        </a:solidFill>
      </dgm:spPr>
      <dgm:t>
        <a:bodyPr/>
        <a:lstStyle/>
        <a:p>
          <a:r>
            <a:rPr lang="en-GB" sz="1200" dirty="0" smtClean="0">
              <a:solidFill>
                <a:schemeClr val="tx1"/>
              </a:solidFill>
            </a:rPr>
            <a:t>If consent is given, the Physiotherapist and PT will discuss prior to the MOT</a:t>
          </a:r>
          <a:endParaRPr lang="en-GB" sz="1200" dirty="0">
            <a:solidFill>
              <a:schemeClr val="tx1"/>
            </a:solidFill>
          </a:endParaRPr>
        </a:p>
      </dgm:t>
    </dgm:pt>
    <dgm:pt modelId="{2489AFA9-1564-49AE-991A-4D50DE69FA4C}" type="parTrans" cxnId="{E3916277-4BC0-474F-8265-A5970E5FF644}">
      <dgm:prSet/>
      <dgm:spPr/>
      <dgm:t>
        <a:bodyPr/>
        <a:lstStyle/>
        <a:p>
          <a:endParaRPr lang="en-GB" dirty="0"/>
        </a:p>
      </dgm:t>
    </dgm:pt>
    <dgm:pt modelId="{F9C9741A-29B3-444A-B2A8-DB00759EBC27}" type="sibTrans" cxnId="{E3916277-4BC0-474F-8265-A5970E5FF644}">
      <dgm:prSet/>
      <dgm:spPr/>
      <dgm:t>
        <a:bodyPr/>
        <a:lstStyle/>
        <a:p>
          <a:endParaRPr lang="en-GB"/>
        </a:p>
      </dgm:t>
    </dgm:pt>
    <dgm:pt modelId="{8BF36567-4ED8-43EC-8872-E691C37D6EE7}">
      <dgm:prSet phldrT="[Text]" custT="1"/>
      <dgm:spPr>
        <a:solidFill>
          <a:srgbClr val="92D050"/>
        </a:solidFill>
      </dgm:spPr>
      <dgm:t>
        <a:bodyPr/>
        <a:lstStyle/>
        <a:p>
          <a:r>
            <a:rPr lang="en-GB" sz="1200" dirty="0" smtClean="0">
              <a:solidFill>
                <a:schemeClr val="tx1"/>
              </a:solidFill>
            </a:rPr>
            <a:t>If consent is given, the results are discussed between the Physiotherapist and PT</a:t>
          </a:r>
          <a:endParaRPr lang="en-GB" sz="1200" dirty="0">
            <a:solidFill>
              <a:schemeClr val="tx1"/>
            </a:solidFill>
          </a:endParaRPr>
        </a:p>
      </dgm:t>
    </dgm:pt>
    <dgm:pt modelId="{71E6ED1B-9ECE-4970-855C-32F63A832CED}" type="parTrans" cxnId="{05078514-5AE5-433B-A679-A3824A8FE84D}">
      <dgm:prSet/>
      <dgm:spPr/>
      <dgm:t>
        <a:bodyPr/>
        <a:lstStyle/>
        <a:p>
          <a:endParaRPr lang="en-GB" dirty="0"/>
        </a:p>
      </dgm:t>
    </dgm:pt>
    <dgm:pt modelId="{95ED988F-5E41-48BD-9BF9-BE2DCB481833}" type="sibTrans" cxnId="{05078514-5AE5-433B-A679-A3824A8FE84D}">
      <dgm:prSet/>
      <dgm:spPr/>
      <dgm:t>
        <a:bodyPr/>
        <a:lstStyle/>
        <a:p>
          <a:endParaRPr lang="en-GB"/>
        </a:p>
      </dgm:t>
    </dgm:pt>
    <dgm:pt modelId="{E190F3B9-9D8E-49C4-85F6-141C1146484D}">
      <dgm:prSet phldrT="[Text]" custT="1"/>
      <dgm:spPr>
        <a:solidFill>
          <a:srgbClr val="92D050"/>
        </a:solidFill>
      </dgm:spPr>
      <dgm:t>
        <a:bodyPr/>
        <a:lstStyle/>
        <a:p>
          <a:r>
            <a:rPr lang="en-GB" sz="1200" dirty="0" smtClean="0">
              <a:solidFill>
                <a:schemeClr val="tx1"/>
              </a:solidFill>
            </a:rPr>
            <a:t>Receptionist books patient in for an induction and Health MOT, prior to their next Physiotherapy session, outlining what the MOT will involve</a:t>
          </a:r>
          <a:endParaRPr lang="en-GB" sz="1200" dirty="0"/>
        </a:p>
      </dgm:t>
    </dgm:pt>
    <dgm:pt modelId="{7B99F742-6EE5-402A-9B85-09FF97DA762F}" type="parTrans" cxnId="{D50676CE-53FF-47AF-9DF8-42CE01F9A184}">
      <dgm:prSet/>
      <dgm:spPr/>
      <dgm:t>
        <a:bodyPr/>
        <a:lstStyle/>
        <a:p>
          <a:endParaRPr lang="en-GB" dirty="0"/>
        </a:p>
      </dgm:t>
    </dgm:pt>
    <dgm:pt modelId="{DC308CA7-CAA6-45C5-9416-B27EB02E0C01}" type="sibTrans" cxnId="{D50676CE-53FF-47AF-9DF8-42CE01F9A184}">
      <dgm:prSet/>
      <dgm:spPr/>
      <dgm:t>
        <a:bodyPr/>
        <a:lstStyle/>
        <a:p>
          <a:endParaRPr lang="en-GB"/>
        </a:p>
      </dgm:t>
    </dgm:pt>
    <dgm:pt modelId="{3D275F94-7A7C-4038-B454-6B4C6EA7A189}">
      <dgm:prSet phldrT="[Text]" custT="1"/>
      <dgm:spPr>
        <a:solidFill>
          <a:srgbClr val="92D050"/>
        </a:solidFill>
      </dgm:spPr>
      <dgm:t>
        <a:bodyPr/>
        <a:lstStyle/>
        <a:p>
          <a:r>
            <a:rPr lang="en-GB" sz="1200" dirty="0" smtClean="0">
              <a:solidFill>
                <a:schemeClr val="tx1"/>
              </a:solidFill>
            </a:rPr>
            <a:t>An appropriate fitness programme is designed and delivered</a:t>
          </a:r>
          <a:endParaRPr lang="en-GB" sz="1200" dirty="0"/>
        </a:p>
      </dgm:t>
    </dgm:pt>
    <dgm:pt modelId="{FFBEA9FC-E548-4F98-A547-118690880BA0}" type="parTrans" cxnId="{7D9EB293-85E0-44A2-8C16-5896E3C12103}">
      <dgm:prSet/>
      <dgm:spPr/>
      <dgm:t>
        <a:bodyPr/>
        <a:lstStyle/>
        <a:p>
          <a:endParaRPr lang="en-GB" dirty="0"/>
        </a:p>
      </dgm:t>
    </dgm:pt>
    <dgm:pt modelId="{BA691DC1-66D3-4171-8651-6AE6D133FF23}" type="sibTrans" cxnId="{7D9EB293-85E0-44A2-8C16-5896E3C12103}">
      <dgm:prSet/>
      <dgm:spPr/>
      <dgm:t>
        <a:bodyPr/>
        <a:lstStyle/>
        <a:p>
          <a:endParaRPr lang="en-GB"/>
        </a:p>
      </dgm:t>
    </dgm:pt>
    <dgm:pt modelId="{EB8C8F2F-28EC-4CB4-9FEF-ED616E726789}">
      <dgm:prSet phldrT="[Text]"/>
      <dgm:spPr>
        <a:solidFill>
          <a:schemeClr val="tx2"/>
        </a:solidFill>
      </dgm:spPr>
      <dgm:t>
        <a:bodyPr/>
        <a:lstStyle/>
        <a:p>
          <a:r>
            <a:rPr lang="en-GB" b="1" dirty="0" smtClean="0"/>
            <a:t>Physiotherapy Initial Appointment</a:t>
          </a:r>
          <a:endParaRPr lang="en-GB" b="1" dirty="0"/>
        </a:p>
      </dgm:t>
    </dgm:pt>
    <dgm:pt modelId="{DBB3A94B-2C30-4B14-958A-4D1E0FACB0BE}" type="parTrans" cxnId="{011F4A62-816E-4EFF-A0AE-59BD1EB0E27A}">
      <dgm:prSet/>
      <dgm:spPr/>
      <dgm:t>
        <a:bodyPr/>
        <a:lstStyle/>
        <a:p>
          <a:endParaRPr lang="en-GB"/>
        </a:p>
      </dgm:t>
    </dgm:pt>
    <dgm:pt modelId="{B3BC6713-77B4-4AC3-A364-0E2F70CA6431}" type="sibTrans" cxnId="{011F4A62-816E-4EFF-A0AE-59BD1EB0E27A}">
      <dgm:prSet/>
      <dgm:spPr/>
      <dgm:t>
        <a:bodyPr/>
        <a:lstStyle/>
        <a:p>
          <a:endParaRPr lang="en-GB"/>
        </a:p>
      </dgm:t>
    </dgm:pt>
    <dgm:pt modelId="{039CB34C-A7F6-4604-B890-F9AABB617E85}">
      <dgm:prSet phldrT="[Text]"/>
      <dgm:spPr>
        <a:solidFill>
          <a:schemeClr val="tx2"/>
        </a:solidFill>
      </dgm:spPr>
      <dgm:t>
        <a:bodyPr/>
        <a:lstStyle/>
        <a:p>
          <a:r>
            <a:rPr lang="en-GB" b="1" dirty="0" smtClean="0"/>
            <a:t>Follow Up and Health MOT Appointment</a:t>
          </a:r>
          <a:endParaRPr lang="en-GB" b="1" dirty="0"/>
        </a:p>
      </dgm:t>
    </dgm:pt>
    <dgm:pt modelId="{25D1CEE1-30BC-4BA3-846D-52C69177DC27}" type="parTrans" cxnId="{B4543F3A-C08F-4E00-810B-21ABBBBF1CEB}">
      <dgm:prSet/>
      <dgm:spPr/>
      <dgm:t>
        <a:bodyPr/>
        <a:lstStyle/>
        <a:p>
          <a:endParaRPr lang="en-GB"/>
        </a:p>
      </dgm:t>
    </dgm:pt>
    <dgm:pt modelId="{7AADD52E-252B-48A2-93E7-FA2CD449589E}" type="sibTrans" cxnId="{B4543F3A-C08F-4E00-810B-21ABBBBF1CEB}">
      <dgm:prSet/>
      <dgm:spPr/>
      <dgm:t>
        <a:bodyPr/>
        <a:lstStyle/>
        <a:p>
          <a:endParaRPr lang="en-GB"/>
        </a:p>
      </dgm:t>
    </dgm:pt>
    <dgm:pt modelId="{C2187535-ABB5-41DE-ADDB-817CDA21F2DA}">
      <dgm:prSet phldrT="[Text]"/>
      <dgm:spPr>
        <a:solidFill>
          <a:schemeClr val="tx2"/>
        </a:solidFill>
      </dgm:spPr>
      <dgm:t>
        <a:bodyPr/>
        <a:lstStyle/>
        <a:p>
          <a:r>
            <a:rPr lang="en-GB" b="1" dirty="0" smtClean="0"/>
            <a:t>Review</a:t>
          </a:r>
          <a:endParaRPr lang="en-GB" b="1" dirty="0"/>
        </a:p>
      </dgm:t>
    </dgm:pt>
    <dgm:pt modelId="{F33C3B10-F2D7-4974-B9D2-13C756332D3A}" type="parTrans" cxnId="{E12F91E9-EC8D-472A-82D3-B2E59499B2A0}">
      <dgm:prSet/>
      <dgm:spPr/>
      <dgm:t>
        <a:bodyPr/>
        <a:lstStyle/>
        <a:p>
          <a:endParaRPr lang="en-GB"/>
        </a:p>
      </dgm:t>
    </dgm:pt>
    <dgm:pt modelId="{7CEEDB67-648A-41AE-9D7E-E19FD0F4776A}" type="sibTrans" cxnId="{E12F91E9-EC8D-472A-82D3-B2E59499B2A0}">
      <dgm:prSet/>
      <dgm:spPr/>
      <dgm:t>
        <a:bodyPr/>
        <a:lstStyle/>
        <a:p>
          <a:endParaRPr lang="en-GB"/>
        </a:p>
      </dgm:t>
    </dgm:pt>
    <dgm:pt modelId="{B8B2707F-BB58-4316-A381-B44D480C7CF2}" type="pres">
      <dgm:prSet presAssocID="{CE50D28F-A83B-4D7E-ACE7-B766AD94446D}" presName="mainComposite" presStyleCnt="0">
        <dgm:presLayoutVars>
          <dgm:chPref val="1"/>
          <dgm:dir/>
          <dgm:animOne val="branch"/>
          <dgm:animLvl val="lvl"/>
          <dgm:resizeHandles val="exact"/>
        </dgm:presLayoutVars>
      </dgm:prSet>
      <dgm:spPr/>
      <dgm:t>
        <a:bodyPr/>
        <a:lstStyle/>
        <a:p>
          <a:endParaRPr lang="en-GB"/>
        </a:p>
      </dgm:t>
    </dgm:pt>
    <dgm:pt modelId="{C16158E4-C3D6-41B2-B6AA-F83455514740}" type="pres">
      <dgm:prSet presAssocID="{CE50D28F-A83B-4D7E-ACE7-B766AD94446D}" presName="hierFlow" presStyleCnt="0"/>
      <dgm:spPr/>
    </dgm:pt>
    <dgm:pt modelId="{6FA4A66E-A488-4AAC-B0FB-2B937E13893B}" type="pres">
      <dgm:prSet presAssocID="{CE50D28F-A83B-4D7E-ACE7-B766AD94446D}" presName="firstBuf" presStyleCnt="0"/>
      <dgm:spPr/>
    </dgm:pt>
    <dgm:pt modelId="{2C7A4AE2-B91E-4243-9DF8-1B436A0E8187}" type="pres">
      <dgm:prSet presAssocID="{CE50D28F-A83B-4D7E-ACE7-B766AD94446D}" presName="hierChild1" presStyleCnt="0">
        <dgm:presLayoutVars>
          <dgm:chPref val="1"/>
          <dgm:animOne val="branch"/>
          <dgm:animLvl val="lvl"/>
        </dgm:presLayoutVars>
      </dgm:prSet>
      <dgm:spPr/>
    </dgm:pt>
    <dgm:pt modelId="{CC84746A-FBC0-4902-91E4-82AC631B2D6D}" type="pres">
      <dgm:prSet presAssocID="{C220106F-B468-4B94-A444-5F6587692623}" presName="Name17" presStyleCnt="0"/>
      <dgm:spPr/>
    </dgm:pt>
    <dgm:pt modelId="{84C72BD6-CDA4-4D7D-B249-E11A59C46AE5}" type="pres">
      <dgm:prSet presAssocID="{C220106F-B468-4B94-A444-5F6587692623}" presName="level1Shape" presStyleLbl="node0" presStyleIdx="0" presStyleCnt="1" custScaleX="104976" custScaleY="138100" custLinFactNeighborY="-54762">
        <dgm:presLayoutVars>
          <dgm:chPref val="3"/>
        </dgm:presLayoutVars>
      </dgm:prSet>
      <dgm:spPr/>
      <dgm:t>
        <a:bodyPr/>
        <a:lstStyle/>
        <a:p>
          <a:endParaRPr lang="en-GB"/>
        </a:p>
      </dgm:t>
    </dgm:pt>
    <dgm:pt modelId="{DADFB9D8-F6D8-4393-BDBA-88FE7658F4BE}" type="pres">
      <dgm:prSet presAssocID="{C220106F-B468-4B94-A444-5F6587692623}" presName="hierChild2" presStyleCnt="0"/>
      <dgm:spPr/>
    </dgm:pt>
    <dgm:pt modelId="{5B864385-2814-49A9-91AB-C2B17E81C819}" type="pres">
      <dgm:prSet presAssocID="{1DB3B377-EB15-4EAD-B244-A014B9F79AE3}" presName="Name25" presStyleLbl="parChTrans1D2" presStyleIdx="0" presStyleCnt="2"/>
      <dgm:spPr/>
      <dgm:t>
        <a:bodyPr/>
        <a:lstStyle/>
        <a:p>
          <a:endParaRPr lang="en-GB"/>
        </a:p>
      </dgm:t>
    </dgm:pt>
    <dgm:pt modelId="{60F1A33A-4A1F-4636-B216-A069C7ADD0F6}" type="pres">
      <dgm:prSet presAssocID="{1DB3B377-EB15-4EAD-B244-A014B9F79AE3}" presName="connTx" presStyleLbl="parChTrans1D2" presStyleIdx="0" presStyleCnt="2"/>
      <dgm:spPr/>
      <dgm:t>
        <a:bodyPr/>
        <a:lstStyle/>
        <a:p>
          <a:endParaRPr lang="en-GB"/>
        </a:p>
      </dgm:t>
    </dgm:pt>
    <dgm:pt modelId="{3E1312E1-105D-4F92-AC9B-C4566FDDBC8D}" type="pres">
      <dgm:prSet presAssocID="{8110E82C-EB53-4CA0-B41A-7E2899CE6706}" presName="Name30" presStyleCnt="0"/>
      <dgm:spPr/>
    </dgm:pt>
    <dgm:pt modelId="{D72DBB7C-2FCC-4981-93AC-0E7B89A1250F}" type="pres">
      <dgm:prSet presAssocID="{8110E82C-EB53-4CA0-B41A-7E2899CE6706}" presName="level2Shape" presStyleLbl="node2" presStyleIdx="0" presStyleCnt="2" custScaleY="127499" custLinFactNeighborY="-41985"/>
      <dgm:spPr/>
      <dgm:t>
        <a:bodyPr/>
        <a:lstStyle/>
        <a:p>
          <a:endParaRPr lang="en-GB"/>
        </a:p>
      </dgm:t>
    </dgm:pt>
    <dgm:pt modelId="{3728570C-D4E6-49E6-9C3C-1EA6FD882EE4}" type="pres">
      <dgm:prSet presAssocID="{8110E82C-EB53-4CA0-B41A-7E2899CE6706}" presName="hierChild3" presStyleCnt="0"/>
      <dgm:spPr/>
    </dgm:pt>
    <dgm:pt modelId="{57D01283-3ACD-4714-8191-25D70F2C8570}" type="pres">
      <dgm:prSet presAssocID="{2489AFA9-1564-49AE-991A-4D50DE69FA4C}" presName="Name25" presStyleLbl="parChTrans1D3" presStyleIdx="0" presStyleCnt="3"/>
      <dgm:spPr/>
      <dgm:t>
        <a:bodyPr/>
        <a:lstStyle/>
        <a:p>
          <a:endParaRPr lang="en-GB"/>
        </a:p>
      </dgm:t>
    </dgm:pt>
    <dgm:pt modelId="{4E2769AC-ECFB-4B4C-A1C7-DF54E06CCF9D}" type="pres">
      <dgm:prSet presAssocID="{2489AFA9-1564-49AE-991A-4D50DE69FA4C}" presName="connTx" presStyleLbl="parChTrans1D3" presStyleIdx="0" presStyleCnt="3"/>
      <dgm:spPr/>
      <dgm:t>
        <a:bodyPr/>
        <a:lstStyle/>
        <a:p>
          <a:endParaRPr lang="en-GB"/>
        </a:p>
      </dgm:t>
    </dgm:pt>
    <dgm:pt modelId="{849A2003-40D3-4CDA-849B-805985739D5C}" type="pres">
      <dgm:prSet presAssocID="{F1D18B5D-D320-40E3-AAD9-6AE76F4673FA}" presName="Name30" presStyleCnt="0"/>
      <dgm:spPr/>
    </dgm:pt>
    <dgm:pt modelId="{BF10BD4E-BBDF-4800-91A5-1F34BD4E9605}" type="pres">
      <dgm:prSet presAssocID="{F1D18B5D-D320-40E3-AAD9-6AE76F4673FA}" presName="level2Shape" presStyleLbl="node3" presStyleIdx="0" presStyleCnt="3" custScaleY="114665" custLinFactNeighborX="-1825" custLinFactNeighborY="-54762"/>
      <dgm:spPr/>
      <dgm:t>
        <a:bodyPr/>
        <a:lstStyle/>
        <a:p>
          <a:endParaRPr lang="en-GB"/>
        </a:p>
      </dgm:t>
    </dgm:pt>
    <dgm:pt modelId="{3B117914-A90B-4DC6-B875-3987A3899C2E}" type="pres">
      <dgm:prSet presAssocID="{F1D18B5D-D320-40E3-AAD9-6AE76F4673FA}" presName="hierChild3" presStyleCnt="0"/>
      <dgm:spPr/>
    </dgm:pt>
    <dgm:pt modelId="{88FB6FF5-666F-45A2-828B-159DE553F4E2}" type="pres">
      <dgm:prSet presAssocID="{71E6ED1B-9ECE-4970-855C-32F63A832CED}" presName="Name25" presStyleLbl="parChTrans1D3" presStyleIdx="1" presStyleCnt="3"/>
      <dgm:spPr/>
      <dgm:t>
        <a:bodyPr/>
        <a:lstStyle/>
        <a:p>
          <a:endParaRPr lang="en-GB"/>
        </a:p>
      </dgm:t>
    </dgm:pt>
    <dgm:pt modelId="{B2C397BA-5133-4EAC-85F8-B8F632F9DD15}" type="pres">
      <dgm:prSet presAssocID="{71E6ED1B-9ECE-4970-855C-32F63A832CED}" presName="connTx" presStyleLbl="parChTrans1D3" presStyleIdx="1" presStyleCnt="3"/>
      <dgm:spPr/>
      <dgm:t>
        <a:bodyPr/>
        <a:lstStyle/>
        <a:p>
          <a:endParaRPr lang="en-GB"/>
        </a:p>
      </dgm:t>
    </dgm:pt>
    <dgm:pt modelId="{ECF9C334-F722-40C4-ABAC-8DB23303DFEA}" type="pres">
      <dgm:prSet presAssocID="{8BF36567-4ED8-43EC-8872-E691C37D6EE7}" presName="Name30" presStyleCnt="0"/>
      <dgm:spPr/>
    </dgm:pt>
    <dgm:pt modelId="{F4D07F4D-5B0B-4A42-93D9-847793CBEA15}" type="pres">
      <dgm:prSet presAssocID="{8BF36567-4ED8-43EC-8872-E691C37D6EE7}" presName="level2Shape" presStyleLbl="node3" presStyleIdx="1" presStyleCnt="3" custScaleY="120699" custLinFactNeighborX="-1825" custLinFactNeighborY="-38334"/>
      <dgm:spPr/>
      <dgm:t>
        <a:bodyPr/>
        <a:lstStyle/>
        <a:p>
          <a:endParaRPr lang="en-GB"/>
        </a:p>
      </dgm:t>
    </dgm:pt>
    <dgm:pt modelId="{95C77AE1-4DA5-4D6F-A3DC-F93F92BF7E17}" type="pres">
      <dgm:prSet presAssocID="{8BF36567-4ED8-43EC-8872-E691C37D6EE7}" presName="hierChild3" presStyleCnt="0"/>
      <dgm:spPr/>
    </dgm:pt>
    <dgm:pt modelId="{60AB02F6-923C-4D14-BDD1-7198795C4CE9}" type="pres">
      <dgm:prSet presAssocID="{7B99F742-6EE5-402A-9B85-09FF97DA762F}" presName="Name25" presStyleLbl="parChTrans1D2" presStyleIdx="1" presStyleCnt="2"/>
      <dgm:spPr/>
      <dgm:t>
        <a:bodyPr/>
        <a:lstStyle/>
        <a:p>
          <a:endParaRPr lang="en-GB"/>
        </a:p>
      </dgm:t>
    </dgm:pt>
    <dgm:pt modelId="{72BD54FD-D8FD-483A-812B-73EA3D37C2C3}" type="pres">
      <dgm:prSet presAssocID="{7B99F742-6EE5-402A-9B85-09FF97DA762F}" presName="connTx" presStyleLbl="parChTrans1D2" presStyleIdx="1" presStyleCnt="2"/>
      <dgm:spPr/>
      <dgm:t>
        <a:bodyPr/>
        <a:lstStyle/>
        <a:p>
          <a:endParaRPr lang="en-GB"/>
        </a:p>
      </dgm:t>
    </dgm:pt>
    <dgm:pt modelId="{CC134778-5DC0-4EEC-B6FF-674F4E6EFB71}" type="pres">
      <dgm:prSet presAssocID="{E190F3B9-9D8E-49C4-85F6-141C1146484D}" presName="Name30" presStyleCnt="0"/>
      <dgm:spPr/>
    </dgm:pt>
    <dgm:pt modelId="{8D889D93-A292-4441-9D12-D0C5265D9170}" type="pres">
      <dgm:prSet presAssocID="{E190F3B9-9D8E-49C4-85F6-141C1146484D}" presName="level2Shape" presStyleLbl="node2" presStyleIdx="1" presStyleCnt="2" custScaleY="213930" custLinFactNeighborY="-23730"/>
      <dgm:spPr/>
      <dgm:t>
        <a:bodyPr/>
        <a:lstStyle/>
        <a:p>
          <a:endParaRPr lang="en-GB"/>
        </a:p>
      </dgm:t>
    </dgm:pt>
    <dgm:pt modelId="{E6137C36-2A4B-4DDB-B3D3-FAD098D1B997}" type="pres">
      <dgm:prSet presAssocID="{E190F3B9-9D8E-49C4-85F6-141C1146484D}" presName="hierChild3" presStyleCnt="0"/>
      <dgm:spPr/>
    </dgm:pt>
    <dgm:pt modelId="{FECEC6E5-2C65-45A0-AB40-F09B6165CDB9}" type="pres">
      <dgm:prSet presAssocID="{FFBEA9FC-E548-4F98-A547-118690880BA0}" presName="Name25" presStyleLbl="parChTrans1D3" presStyleIdx="2" presStyleCnt="3"/>
      <dgm:spPr/>
      <dgm:t>
        <a:bodyPr/>
        <a:lstStyle/>
        <a:p>
          <a:endParaRPr lang="en-GB"/>
        </a:p>
      </dgm:t>
    </dgm:pt>
    <dgm:pt modelId="{FE974B7F-6DF2-41E2-A63D-45FAC349BA75}" type="pres">
      <dgm:prSet presAssocID="{FFBEA9FC-E548-4F98-A547-118690880BA0}" presName="connTx" presStyleLbl="parChTrans1D3" presStyleIdx="2" presStyleCnt="3"/>
      <dgm:spPr/>
      <dgm:t>
        <a:bodyPr/>
        <a:lstStyle/>
        <a:p>
          <a:endParaRPr lang="en-GB"/>
        </a:p>
      </dgm:t>
    </dgm:pt>
    <dgm:pt modelId="{6A5C3894-CB83-4CA9-A849-254DE871FCF1}" type="pres">
      <dgm:prSet presAssocID="{3D275F94-7A7C-4038-B454-6B4C6EA7A189}" presName="Name30" presStyleCnt="0"/>
      <dgm:spPr/>
    </dgm:pt>
    <dgm:pt modelId="{9B9AB2E5-0B09-4BBC-8365-6E2F6B017AEB}" type="pres">
      <dgm:prSet presAssocID="{3D275F94-7A7C-4038-B454-6B4C6EA7A189}" presName="level2Shape" presStyleLbl="node3" presStyleIdx="2" presStyleCnt="3" custLinFactNeighborY="-14603"/>
      <dgm:spPr/>
      <dgm:t>
        <a:bodyPr/>
        <a:lstStyle/>
        <a:p>
          <a:endParaRPr lang="en-GB"/>
        </a:p>
      </dgm:t>
    </dgm:pt>
    <dgm:pt modelId="{4AC4899A-43CF-41CF-944A-895141E55EDC}" type="pres">
      <dgm:prSet presAssocID="{3D275F94-7A7C-4038-B454-6B4C6EA7A189}" presName="hierChild3" presStyleCnt="0"/>
      <dgm:spPr/>
    </dgm:pt>
    <dgm:pt modelId="{A77EDFF9-A6D6-42C3-A6F2-7005414246EC}" type="pres">
      <dgm:prSet presAssocID="{CE50D28F-A83B-4D7E-ACE7-B766AD94446D}" presName="bgShapesFlow" presStyleCnt="0"/>
      <dgm:spPr/>
    </dgm:pt>
    <dgm:pt modelId="{998DE035-A78D-416C-A51B-BF6F3094E19D}" type="pres">
      <dgm:prSet presAssocID="{EB8C8F2F-28EC-4CB4-9FEF-ED616E726789}" presName="rectComp" presStyleCnt="0"/>
      <dgm:spPr/>
    </dgm:pt>
    <dgm:pt modelId="{FF017A89-107A-405A-B250-EDFCEF659EFB}" type="pres">
      <dgm:prSet presAssocID="{EB8C8F2F-28EC-4CB4-9FEF-ED616E726789}" presName="bgRect" presStyleLbl="bgShp" presStyleIdx="0" presStyleCnt="3"/>
      <dgm:spPr/>
      <dgm:t>
        <a:bodyPr/>
        <a:lstStyle/>
        <a:p>
          <a:endParaRPr lang="en-GB"/>
        </a:p>
      </dgm:t>
    </dgm:pt>
    <dgm:pt modelId="{B75F4B90-B5C9-4339-A28D-6F6749492F57}" type="pres">
      <dgm:prSet presAssocID="{EB8C8F2F-28EC-4CB4-9FEF-ED616E726789}" presName="bgRectTx" presStyleLbl="bgShp" presStyleIdx="0" presStyleCnt="3">
        <dgm:presLayoutVars>
          <dgm:bulletEnabled val="1"/>
        </dgm:presLayoutVars>
      </dgm:prSet>
      <dgm:spPr/>
      <dgm:t>
        <a:bodyPr/>
        <a:lstStyle/>
        <a:p>
          <a:endParaRPr lang="en-GB"/>
        </a:p>
      </dgm:t>
    </dgm:pt>
    <dgm:pt modelId="{DAABC744-2B79-444D-B5D9-A9BD2D324543}" type="pres">
      <dgm:prSet presAssocID="{EB8C8F2F-28EC-4CB4-9FEF-ED616E726789}" presName="spComp" presStyleCnt="0"/>
      <dgm:spPr/>
    </dgm:pt>
    <dgm:pt modelId="{2EA64F3E-5EF7-46B4-B8E1-E7FDCEEC453A}" type="pres">
      <dgm:prSet presAssocID="{EB8C8F2F-28EC-4CB4-9FEF-ED616E726789}" presName="hSp" presStyleCnt="0"/>
      <dgm:spPr/>
    </dgm:pt>
    <dgm:pt modelId="{51F22C6A-1955-42D7-A365-F6A05181BA11}" type="pres">
      <dgm:prSet presAssocID="{039CB34C-A7F6-4604-B890-F9AABB617E85}" presName="rectComp" presStyleCnt="0"/>
      <dgm:spPr/>
    </dgm:pt>
    <dgm:pt modelId="{022C3966-37B5-4F95-B63C-0E535DE0E6FD}" type="pres">
      <dgm:prSet presAssocID="{039CB34C-A7F6-4604-B890-F9AABB617E85}" presName="bgRect" presStyleLbl="bgShp" presStyleIdx="1" presStyleCnt="3"/>
      <dgm:spPr/>
      <dgm:t>
        <a:bodyPr/>
        <a:lstStyle/>
        <a:p>
          <a:endParaRPr lang="en-GB"/>
        </a:p>
      </dgm:t>
    </dgm:pt>
    <dgm:pt modelId="{D60A9823-FB1D-407A-983A-0AEE6867E146}" type="pres">
      <dgm:prSet presAssocID="{039CB34C-A7F6-4604-B890-F9AABB617E85}" presName="bgRectTx" presStyleLbl="bgShp" presStyleIdx="1" presStyleCnt="3">
        <dgm:presLayoutVars>
          <dgm:bulletEnabled val="1"/>
        </dgm:presLayoutVars>
      </dgm:prSet>
      <dgm:spPr/>
      <dgm:t>
        <a:bodyPr/>
        <a:lstStyle/>
        <a:p>
          <a:endParaRPr lang="en-GB"/>
        </a:p>
      </dgm:t>
    </dgm:pt>
    <dgm:pt modelId="{9D49FE5F-3694-4DDA-9248-D9F3BBC7C3F8}" type="pres">
      <dgm:prSet presAssocID="{039CB34C-A7F6-4604-B890-F9AABB617E85}" presName="spComp" presStyleCnt="0"/>
      <dgm:spPr/>
    </dgm:pt>
    <dgm:pt modelId="{74C4D478-53D5-4016-80DC-D763AA037472}" type="pres">
      <dgm:prSet presAssocID="{039CB34C-A7F6-4604-B890-F9AABB617E85}" presName="hSp" presStyleCnt="0"/>
      <dgm:spPr/>
    </dgm:pt>
    <dgm:pt modelId="{84365AA9-1A0C-43D7-BA1D-D29D646DDFAC}" type="pres">
      <dgm:prSet presAssocID="{C2187535-ABB5-41DE-ADDB-817CDA21F2DA}" presName="rectComp" presStyleCnt="0"/>
      <dgm:spPr/>
    </dgm:pt>
    <dgm:pt modelId="{9324A3F8-EE17-40C5-B705-CEFA0ED64A4C}" type="pres">
      <dgm:prSet presAssocID="{C2187535-ABB5-41DE-ADDB-817CDA21F2DA}" presName="bgRect" presStyleLbl="bgShp" presStyleIdx="2" presStyleCnt="3"/>
      <dgm:spPr/>
      <dgm:t>
        <a:bodyPr/>
        <a:lstStyle/>
        <a:p>
          <a:endParaRPr lang="en-GB"/>
        </a:p>
      </dgm:t>
    </dgm:pt>
    <dgm:pt modelId="{F85D3455-EAD5-4D41-AD70-0A4F925DDBCF}" type="pres">
      <dgm:prSet presAssocID="{C2187535-ABB5-41DE-ADDB-817CDA21F2DA}" presName="bgRectTx" presStyleLbl="bgShp" presStyleIdx="2" presStyleCnt="3">
        <dgm:presLayoutVars>
          <dgm:bulletEnabled val="1"/>
        </dgm:presLayoutVars>
      </dgm:prSet>
      <dgm:spPr/>
      <dgm:t>
        <a:bodyPr/>
        <a:lstStyle/>
        <a:p>
          <a:endParaRPr lang="en-GB"/>
        </a:p>
      </dgm:t>
    </dgm:pt>
  </dgm:ptLst>
  <dgm:cxnLst>
    <dgm:cxn modelId="{2C30CA25-BE1C-45B0-92E0-DF4DF74B02BC}" type="presOf" srcId="{039CB34C-A7F6-4604-B890-F9AABB617E85}" destId="{022C3966-37B5-4F95-B63C-0E535DE0E6FD}" srcOrd="0" destOrd="0" presId="urn:microsoft.com/office/officeart/2005/8/layout/hierarchy5"/>
    <dgm:cxn modelId="{11A7D6CE-1B55-4182-B9C3-ACE0D995C817}" type="presOf" srcId="{CE50D28F-A83B-4D7E-ACE7-B766AD94446D}" destId="{B8B2707F-BB58-4316-A381-B44D480C7CF2}" srcOrd="0" destOrd="0" presId="urn:microsoft.com/office/officeart/2005/8/layout/hierarchy5"/>
    <dgm:cxn modelId="{B4543F3A-C08F-4E00-810B-21ABBBBF1CEB}" srcId="{CE50D28F-A83B-4D7E-ACE7-B766AD94446D}" destId="{039CB34C-A7F6-4604-B890-F9AABB617E85}" srcOrd="2" destOrd="0" parTransId="{25D1CEE1-30BC-4BA3-846D-52C69177DC27}" sibTransId="{7AADD52E-252B-48A2-93E7-FA2CD449589E}"/>
    <dgm:cxn modelId="{CC4AB155-3E05-4A7D-A9F4-0100A4DD2F9F}" type="presOf" srcId="{C2187535-ABB5-41DE-ADDB-817CDA21F2DA}" destId="{F85D3455-EAD5-4D41-AD70-0A4F925DDBCF}" srcOrd="1" destOrd="0" presId="urn:microsoft.com/office/officeart/2005/8/layout/hierarchy5"/>
    <dgm:cxn modelId="{05E63108-9029-4344-A52E-FA755769E685}" type="presOf" srcId="{71E6ED1B-9ECE-4970-855C-32F63A832CED}" destId="{B2C397BA-5133-4EAC-85F8-B8F632F9DD15}" srcOrd="1" destOrd="0" presId="urn:microsoft.com/office/officeart/2005/8/layout/hierarchy5"/>
    <dgm:cxn modelId="{1A906AC9-889A-4D9C-B95A-C6C1AFBABE82}" type="presOf" srcId="{FFBEA9FC-E548-4F98-A547-118690880BA0}" destId="{FECEC6E5-2C65-45A0-AB40-F09B6165CDB9}" srcOrd="0" destOrd="0" presId="urn:microsoft.com/office/officeart/2005/8/layout/hierarchy5"/>
    <dgm:cxn modelId="{23E65D3A-D564-44D5-9B23-C15A6C9A9633}" type="presOf" srcId="{8BF36567-4ED8-43EC-8872-E691C37D6EE7}" destId="{F4D07F4D-5B0B-4A42-93D9-847793CBEA15}" srcOrd="0" destOrd="0" presId="urn:microsoft.com/office/officeart/2005/8/layout/hierarchy5"/>
    <dgm:cxn modelId="{B34044C3-7D4F-45C2-B775-DED4878E8DCA}" type="presOf" srcId="{1DB3B377-EB15-4EAD-B244-A014B9F79AE3}" destId="{5B864385-2814-49A9-91AB-C2B17E81C819}" srcOrd="0" destOrd="0" presId="urn:microsoft.com/office/officeart/2005/8/layout/hierarchy5"/>
    <dgm:cxn modelId="{F8458178-2697-424E-B619-5410A7F7CFCD}" type="presOf" srcId="{1DB3B377-EB15-4EAD-B244-A014B9F79AE3}" destId="{60F1A33A-4A1F-4636-B216-A069C7ADD0F6}" srcOrd="1" destOrd="0" presId="urn:microsoft.com/office/officeart/2005/8/layout/hierarchy5"/>
    <dgm:cxn modelId="{499EB241-AC19-4AE2-87AD-B9E2A32ACB73}" type="presOf" srcId="{71E6ED1B-9ECE-4970-855C-32F63A832CED}" destId="{88FB6FF5-666F-45A2-828B-159DE553F4E2}" srcOrd="0" destOrd="0" presId="urn:microsoft.com/office/officeart/2005/8/layout/hierarchy5"/>
    <dgm:cxn modelId="{CC9DF2E4-5D17-4D1F-8D65-82C35101D227}" type="presOf" srcId="{FFBEA9FC-E548-4F98-A547-118690880BA0}" destId="{FE974B7F-6DF2-41E2-A63D-45FAC349BA75}" srcOrd="1" destOrd="0" presId="urn:microsoft.com/office/officeart/2005/8/layout/hierarchy5"/>
    <dgm:cxn modelId="{2EEF6255-17DE-4BFC-A335-21C1F69DD8DA}" type="presOf" srcId="{3D275F94-7A7C-4038-B454-6B4C6EA7A189}" destId="{9B9AB2E5-0B09-4BBC-8365-6E2F6B017AEB}" srcOrd="0" destOrd="0" presId="urn:microsoft.com/office/officeart/2005/8/layout/hierarchy5"/>
    <dgm:cxn modelId="{A5E94E43-0AE6-4D90-9D54-598EC6192B44}" srcId="{C220106F-B468-4B94-A444-5F6587692623}" destId="{8110E82C-EB53-4CA0-B41A-7E2899CE6706}" srcOrd="0" destOrd="0" parTransId="{1DB3B377-EB15-4EAD-B244-A014B9F79AE3}" sibTransId="{5F38064F-7D4E-43B0-B554-2B4E4CEC5DA5}"/>
    <dgm:cxn modelId="{A029AA5E-0E33-4227-8EAA-31B0F67873CD}" type="presOf" srcId="{C220106F-B468-4B94-A444-5F6587692623}" destId="{84C72BD6-CDA4-4D7D-B249-E11A59C46AE5}" srcOrd="0" destOrd="0" presId="urn:microsoft.com/office/officeart/2005/8/layout/hierarchy5"/>
    <dgm:cxn modelId="{5FCFEDB4-83E6-46DD-AC54-F39EFB1E37C8}" type="presOf" srcId="{EB8C8F2F-28EC-4CB4-9FEF-ED616E726789}" destId="{B75F4B90-B5C9-4339-A28D-6F6749492F57}" srcOrd="1" destOrd="0" presId="urn:microsoft.com/office/officeart/2005/8/layout/hierarchy5"/>
    <dgm:cxn modelId="{9AB4F742-CB37-4875-8EA1-79AA59C8FE94}" type="presOf" srcId="{EB8C8F2F-28EC-4CB4-9FEF-ED616E726789}" destId="{FF017A89-107A-405A-B250-EDFCEF659EFB}" srcOrd="0" destOrd="0" presId="urn:microsoft.com/office/officeart/2005/8/layout/hierarchy5"/>
    <dgm:cxn modelId="{E3916277-4BC0-474F-8265-A5970E5FF644}" srcId="{8110E82C-EB53-4CA0-B41A-7E2899CE6706}" destId="{F1D18B5D-D320-40E3-AAD9-6AE76F4673FA}" srcOrd="0" destOrd="0" parTransId="{2489AFA9-1564-49AE-991A-4D50DE69FA4C}" sibTransId="{F9C9741A-29B3-444A-B2A8-DB00759EBC27}"/>
    <dgm:cxn modelId="{7D9EB293-85E0-44A2-8C16-5896E3C12103}" srcId="{E190F3B9-9D8E-49C4-85F6-141C1146484D}" destId="{3D275F94-7A7C-4038-B454-6B4C6EA7A189}" srcOrd="0" destOrd="0" parTransId="{FFBEA9FC-E548-4F98-A547-118690880BA0}" sibTransId="{BA691DC1-66D3-4171-8651-6AE6D133FF23}"/>
    <dgm:cxn modelId="{011F4A62-816E-4EFF-A0AE-59BD1EB0E27A}" srcId="{CE50D28F-A83B-4D7E-ACE7-B766AD94446D}" destId="{EB8C8F2F-28EC-4CB4-9FEF-ED616E726789}" srcOrd="1" destOrd="0" parTransId="{DBB3A94B-2C30-4B14-958A-4D1E0FACB0BE}" sibTransId="{B3BC6713-77B4-4AC3-A364-0E2F70CA6431}"/>
    <dgm:cxn modelId="{E12F91E9-EC8D-472A-82D3-B2E59499B2A0}" srcId="{CE50D28F-A83B-4D7E-ACE7-B766AD94446D}" destId="{C2187535-ABB5-41DE-ADDB-817CDA21F2DA}" srcOrd="3" destOrd="0" parTransId="{F33C3B10-F2D7-4974-B9D2-13C756332D3A}" sibTransId="{7CEEDB67-648A-41AE-9D7E-E19FD0F4776A}"/>
    <dgm:cxn modelId="{B11C9B1A-6932-47CB-9B88-FE6EB2731D45}" type="presOf" srcId="{7B99F742-6EE5-402A-9B85-09FF97DA762F}" destId="{72BD54FD-D8FD-483A-812B-73EA3D37C2C3}" srcOrd="1" destOrd="0" presId="urn:microsoft.com/office/officeart/2005/8/layout/hierarchy5"/>
    <dgm:cxn modelId="{3BF448A2-4DEE-4B50-A46A-0FA64D50D798}" type="presOf" srcId="{C2187535-ABB5-41DE-ADDB-817CDA21F2DA}" destId="{9324A3F8-EE17-40C5-B705-CEFA0ED64A4C}" srcOrd="0" destOrd="0" presId="urn:microsoft.com/office/officeart/2005/8/layout/hierarchy5"/>
    <dgm:cxn modelId="{52AB8D35-1ACD-4470-894A-AED6C2A75932}" type="presOf" srcId="{2489AFA9-1564-49AE-991A-4D50DE69FA4C}" destId="{4E2769AC-ECFB-4B4C-A1C7-DF54E06CCF9D}" srcOrd="1" destOrd="0" presId="urn:microsoft.com/office/officeart/2005/8/layout/hierarchy5"/>
    <dgm:cxn modelId="{708E9F86-BD01-464B-BEEB-7FAF3421A122}" srcId="{CE50D28F-A83B-4D7E-ACE7-B766AD94446D}" destId="{C220106F-B468-4B94-A444-5F6587692623}" srcOrd="0" destOrd="0" parTransId="{92A7703C-92C4-497F-B7E1-262FA092DD2A}" sibTransId="{C5E9ACA3-EF95-4E92-8007-49E0A5769E8E}"/>
    <dgm:cxn modelId="{D50676CE-53FF-47AF-9DF8-42CE01F9A184}" srcId="{C220106F-B468-4B94-A444-5F6587692623}" destId="{E190F3B9-9D8E-49C4-85F6-141C1146484D}" srcOrd="1" destOrd="0" parTransId="{7B99F742-6EE5-402A-9B85-09FF97DA762F}" sibTransId="{DC308CA7-CAA6-45C5-9416-B27EB02E0C01}"/>
    <dgm:cxn modelId="{6F264BEE-CB01-4C12-9EBC-8EA08475A8F6}" type="presOf" srcId="{8110E82C-EB53-4CA0-B41A-7E2899CE6706}" destId="{D72DBB7C-2FCC-4981-93AC-0E7B89A1250F}" srcOrd="0" destOrd="0" presId="urn:microsoft.com/office/officeart/2005/8/layout/hierarchy5"/>
    <dgm:cxn modelId="{F2911753-7BB9-492D-8FDC-997EA7BBCA67}" type="presOf" srcId="{2489AFA9-1564-49AE-991A-4D50DE69FA4C}" destId="{57D01283-3ACD-4714-8191-25D70F2C8570}" srcOrd="0" destOrd="0" presId="urn:microsoft.com/office/officeart/2005/8/layout/hierarchy5"/>
    <dgm:cxn modelId="{84215221-7106-459F-8141-FA23E4C0731F}" type="presOf" srcId="{E190F3B9-9D8E-49C4-85F6-141C1146484D}" destId="{8D889D93-A292-4441-9D12-D0C5265D9170}" srcOrd="0" destOrd="0" presId="urn:microsoft.com/office/officeart/2005/8/layout/hierarchy5"/>
    <dgm:cxn modelId="{05078514-5AE5-433B-A679-A3824A8FE84D}" srcId="{8110E82C-EB53-4CA0-B41A-7E2899CE6706}" destId="{8BF36567-4ED8-43EC-8872-E691C37D6EE7}" srcOrd="1" destOrd="0" parTransId="{71E6ED1B-9ECE-4970-855C-32F63A832CED}" sibTransId="{95ED988F-5E41-48BD-9BF9-BE2DCB481833}"/>
    <dgm:cxn modelId="{06572616-DD09-4D24-991E-5899E2CFFBE2}" type="presOf" srcId="{7B99F742-6EE5-402A-9B85-09FF97DA762F}" destId="{60AB02F6-923C-4D14-BDD1-7198795C4CE9}" srcOrd="0" destOrd="0" presId="urn:microsoft.com/office/officeart/2005/8/layout/hierarchy5"/>
    <dgm:cxn modelId="{DF1E2F17-2339-4948-AE2E-DF43117014E3}" type="presOf" srcId="{039CB34C-A7F6-4604-B890-F9AABB617E85}" destId="{D60A9823-FB1D-407A-983A-0AEE6867E146}" srcOrd="1" destOrd="0" presId="urn:microsoft.com/office/officeart/2005/8/layout/hierarchy5"/>
    <dgm:cxn modelId="{D50AFEC5-37A1-471C-8A23-5F74D7994E5B}" type="presOf" srcId="{F1D18B5D-D320-40E3-AAD9-6AE76F4673FA}" destId="{BF10BD4E-BBDF-4800-91A5-1F34BD4E9605}" srcOrd="0" destOrd="0" presId="urn:microsoft.com/office/officeart/2005/8/layout/hierarchy5"/>
    <dgm:cxn modelId="{1464482C-16DB-42B8-8187-A20A741D2756}" type="presParOf" srcId="{B8B2707F-BB58-4316-A381-B44D480C7CF2}" destId="{C16158E4-C3D6-41B2-B6AA-F83455514740}" srcOrd="0" destOrd="0" presId="urn:microsoft.com/office/officeart/2005/8/layout/hierarchy5"/>
    <dgm:cxn modelId="{87C8056A-5C65-49F1-A389-B76CB0B1F77B}" type="presParOf" srcId="{C16158E4-C3D6-41B2-B6AA-F83455514740}" destId="{6FA4A66E-A488-4AAC-B0FB-2B937E13893B}" srcOrd="0" destOrd="0" presId="urn:microsoft.com/office/officeart/2005/8/layout/hierarchy5"/>
    <dgm:cxn modelId="{0B46307D-F875-455E-9417-077808B2E0AA}" type="presParOf" srcId="{C16158E4-C3D6-41B2-B6AA-F83455514740}" destId="{2C7A4AE2-B91E-4243-9DF8-1B436A0E8187}" srcOrd="1" destOrd="0" presId="urn:microsoft.com/office/officeart/2005/8/layout/hierarchy5"/>
    <dgm:cxn modelId="{49D1E195-7F6F-46A7-8655-638AA78F34C8}" type="presParOf" srcId="{2C7A4AE2-B91E-4243-9DF8-1B436A0E8187}" destId="{CC84746A-FBC0-4902-91E4-82AC631B2D6D}" srcOrd="0" destOrd="0" presId="urn:microsoft.com/office/officeart/2005/8/layout/hierarchy5"/>
    <dgm:cxn modelId="{2FB981FF-1B7D-4CC9-842B-44C865C1ECE6}" type="presParOf" srcId="{CC84746A-FBC0-4902-91E4-82AC631B2D6D}" destId="{84C72BD6-CDA4-4D7D-B249-E11A59C46AE5}" srcOrd="0" destOrd="0" presId="urn:microsoft.com/office/officeart/2005/8/layout/hierarchy5"/>
    <dgm:cxn modelId="{A6994039-71E8-4B19-8DF5-A197674BC9F7}" type="presParOf" srcId="{CC84746A-FBC0-4902-91E4-82AC631B2D6D}" destId="{DADFB9D8-F6D8-4393-BDBA-88FE7658F4BE}" srcOrd="1" destOrd="0" presId="urn:microsoft.com/office/officeart/2005/8/layout/hierarchy5"/>
    <dgm:cxn modelId="{FF225BE1-A739-40E9-9F1D-1C5D3DB45E2D}" type="presParOf" srcId="{DADFB9D8-F6D8-4393-BDBA-88FE7658F4BE}" destId="{5B864385-2814-49A9-91AB-C2B17E81C819}" srcOrd="0" destOrd="0" presId="urn:microsoft.com/office/officeart/2005/8/layout/hierarchy5"/>
    <dgm:cxn modelId="{81EDAC20-6638-49A9-AADE-F387B071E836}" type="presParOf" srcId="{5B864385-2814-49A9-91AB-C2B17E81C819}" destId="{60F1A33A-4A1F-4636-B216-A069C7ADD0F6}" srcOrd="0" destOrd="0" presId="urn:microsoft.com/office/officeart/2005/8/layout/hierarchy5"/>
    <dgm:cxn modelId="{DEA2D7D5-AB14-45E4-839E-4FF02E198698}" type="presParOf" srcId="{DADFB9D8-F6D8-4393-BDBA-88FE7658F4BE}" destId="{3E1312E1-105D-4F92-AC9B-C4566FDDBC8D}" srcOrd="1" destOrd="0" presId="urn:microsoft.com/office/officeart/2005/8/layout/hierarchy5"/>
    <dgm:cxn modelId="{CCE24328-C2B9-45EB-BF0E-1069FA013DC7}" type="presParOf" srcId="{3E1312E1-105D-4F92-AC9B-C4566FDDBC8D}" destId="{D72DBB7C-2FCC-4981-93AC-0E7B89A1250F}" srcOrd="0" destOrd="0" presId="urn:microsoft.com/office/officeart/2005/8/layout/hierarchy5"/>
    <dgm:cxn modelId="{6FC94DB3-9607-42D7-A50E-1244DAEB6E7F}" type="presParOf" srcId="{3E1312E1-105D-4F92-AC9B-C4566FDDBC8D}" destId="{3728570C-D4E6-49E6-9C3C-1EA6FD882EE4}" srcOrd="1" destOrd="0" presId="urn:microsoft.com/office/officeart/2005/8/layout/hierarchy5"/>
    <dgm:cxn modelId="{151E4255-1D2D-441D-9A9D-772649199335}" type="presParOf" srcId="{3728570C-D4E6-49E6-9C3C-1EA6FD882EE4}" destId="{57D01283-3ACD-4714-8191-25D70F2C8570}" srcOrd="0" destOrd="0" presId="urn:microsoft.com/office/officeart/2005/8/layout/hierarchy5"/>
    <dgm:cxn modelId="{C3A783C6-0A4E-47E4-AFB2-19F7DD804D1A}" type="presParOf" srcId="{57D01283-3ACD-4714-8191-25D70F2C8570}" destId="{4E2769AC-ECFB-4B4C-A1C7-DF54E06CCF9D}" srcOrd="0" destOrd="0" presId="urn:microsoft.com/office/officeart/2005/8/layout/hierarchy5"/>
    <dgm:cxn modelId="{CB515555-5B2B-46DC-8B41-2D16AF4B2CBD}" type="presParOf" srcId="{3728570C-D4E6-49E6-9C3C-1EA6FD882EE4}" destId="{849A2003-40D3-4CDA-849B-805985739D5C}" srcOrd="1" destOrd="0" presId="urn:microsoft.com/office/officeart/2005/8/layout/hierarchy5"/>
    <dgm:cxn modelId="{10B7F0DD-C289-424E-A9C7-51FD214F5695}" type="presParOf" srcId="{849A2003-40D3-4CDA-849B-805985739D5C}" destId="{BF10BD4E-BBDF-4800-91A5-1F34BD4E9605}" srcOrd="0" destOrd="0" presId="urn:microsoft.com/office/officeart/2005/8/layout/hierarchy5"/>
    <dgm:cxn modelId="{C0CA9690-5038-4AA3-ACC2-D4F53C6C2DE2}" type="presParOf" srcId="{849A2003-40D3-4CDA-849B-805985739D5C}" destId="{3B117914-A90B-4DC6-B875-3987A3899C2E}" srcOrd="1" destOrd="0" presId="urn:microsoft.com/office/officeart/2005/8/layout/hierarchy5"/>
    <dgm:cxn modelId="{6F93EA99-C220-4B09-A5FD-4FFC752D70FA}" type="presParOf" srcId="{3728570C-D4E6-49E6-9C3C-1EA6FD882EE4}" destId="{88FB6FF5-666F-45A2-828B-159DE553F4E2}" srcOrd="2" destOrd="0" presId="urn:microsoft.com/office/officeart/2005/8/layout/hierarchy5"/>
    <dgm:cxn modelId="{6530D529-9D66-4C43-B595-844E56A3F682}" type="presParOf" srcId="{88FB6FF5-666F-45A2-828B-159DE553F4E2}" destId="{B2C397BA-5133-4EAC-85F8-B8F632F9DD15}" srcOrd="0" destOrd="0" presId="urn:microsoft.com/office/officeart/2005/8/layout/hierarchy5"/>
    <dgm:cxn modelId="{DF966B40-2377-4AC9-99CB-99F0CA92FDCC}" type="presParOf" srcId="{3728570C-D4E6-49E6-9C3C-1EA6FD882EE4}" destId="{ECF9C334-F722-40C4-ABAC-8DB23303DFEA}" srcOrd="3" destOrd="0" presId="urn:microsoft.com/office/officeart/2005/8/layout/hierarchy5"/>
    <dgm:cxn modelId="{74734801-BD19-4380-AB06-1818150758FD}" type="presParOf" srcId="{ECF9C334-F722-40C4-ABAC-8DB23303DFEA}" destId="{F4D07F4D-5B0B-4A42-93D9-847793CBEA15}" srcOrd="0" destOrd="0" presId="urn:microsoft.com/office/officeart/2005/8/layout/hierarchy5"/>
    <dgm:cxn modelId="{66B5592D-CE1F-414C-9525-E0927C76BD65}" type="presParOf" srcId="{ECF9C334-F722-40C4-ABAC-8DB23303DFEA}" destId="{95C77AE1-4DA5-4D6F-A3DC-F93F92BF7E17}" srcOrd="1" destOrd="0" presId="urn:microsoft.com/office/officeart/2005/8/layout/hierarchy5"/>
    <dgm:cxn modelId="{97D1944D-8AC0-4DE2-A196-9FCE67AB326D}" type="presParOf" srcId="{DADFB9D8-F6D8-4393-BDBA-88FE7658F4BE}" destId="{60AB02F6-923C-4D14-BDD1-7198795C4CE9}" srcOrd="2" destOrd="0" presId="urn:microsoft.com/office/officeart/2005/8/layout/hierarchy5"/>
    <dgm:cxn modelId="{22B9F3A9-E923-4F2E-AD05-0A7A9DE54A2C}" type="presParOf" srcId="{60AB02F6-923C-4D14-BDD1-7198795C4CE9}" destId="{72BD54FD-D8FD-483A-812B-73EA3D37C2C3}" srcOrd="0" destOrd="0" presId="urn:microsoft.com/office/officeart/2005/8/layout/hierarchy5"/>
    <dgm:cxn modelId="{92B099F4-F75B-4CF3-BE13-4FAFA7D03A1F}" type="presParOf" srcId="{DADFB9D8-F6D8-4393-BDBA-88FE7658F4BE}" destId="{CC134778-5DC0-4EEC-B6FF-674F4E6EFB71}" srcOrd="3" destOrd="0" presId="urn:microsoft.com/office/officeart/2005/8/layout/hierarchy5"/>
    <dgm:cxn modelId="{2AB88520-9226-4380-A60C-DB284B636BC4}" type="presParOf" srcId="{CC134778-5DC0-4EEC-B6FF-674F4E6EFB71}" destId="{8D889D93-A292-4441-9D12-D0C5265D9170}" srcOrd="0" destOrd="0" presId="urn:microsoft.com/office/officeart/2005/8/layout/hierarchy5"/>
    <dgm:cxn modelId="{BAF381F9-5895-4E54-A1ED-1D7B43C7E54E}" type="presParOf" srcId="{CC134778-5DC0-4EEC-B6FF-674F4E6EFB71}" destId="{E6137C36-2A4B-4DDB-B3D3-FAD098D1B997}" srcOrd="1" destOrd="0" presId="urn:microsoft.com/office/officeart/2005/8/layout/hierarchy5"/>
    <dgm:cxn modelId="{4E2557E4-B202-4EDD-8EA4-6F83FA0778AE}" type="presParOf" srcId="{E6137C36-2A4B-4DDB-B3D3-FAD098D1B997}" destId="{FECEC6E5-2C65-45A0-AB40-F09B6165CDB9}" srcOrd="0" destOrd="0" presId="urn:microsoft.com/office/officeart/2005/8/layout/hierarchy5"/>
    <dgm:cxn modelId="{7FAFEA3D-29E2-42A5-AE0E-864EA8FB7E6E}" type="presParOf" srcId="{FECEC6E5-2C65-45A0-AB40-F09B6165CDB9}" destId="{FE974B7F-6DF2-41E2-A63D-45FAC349BA75}" srcOrd="0" destOrd="0" presId="urn:microsoft.com/office/officeart/2005/8/layout/hierarchy5"/>
    <dgm:cxn modelId="{CA35355E-4C06-4094-9CB0-5DD529DC2035}" type="presParOf" srcId="{E6137C36-2A4B-4DDB-B3D3-FAD098D1B997}" destId="{6A5C3894-CB83-4CA9-A849-254DE871FCF1}" srcOrd="1" destOrd="0" presId="urn:microsoft.com/office/officeart/2005/8/layout/hierarchy5"/>
    <dgm:cxn modelId="{07D2FBE4-6BEF-4648-8FE0-75A3A9E5F234}" type="presParOf" srcId="{6A5C3894-CB83-4CA9-A849-254DE871FCF1}" destId="{9B9AB2E5-0B09-4BBC-8365-6E2F6B017AEB}" srcOrd="0" destOrd="0" presId="urn:microsoft.com/office/officeart/2005/8/layout/hierarchy5"/>
    <dgm:cxn modelId="{DCA4DD89-9BA9-4A58-9F61-2941AA068825}" type="presParOf" srcId="{6A5C3894-CB83-4CA9-A849-254DE871FCF1}" destId="{4AC4899A-43CF-41CF-944A-895141E55EDC}" srcOrd="1" destOrd="0" presId="urn:microsoft.com/office/officeart/2005/8/layout/hierarchy5"/>
    <dgm:cxn modelId="{E5C8C56C-181C-4837-A465-0675524E12CB}" type="presParOf" srcId="{B8B2707F-BB58-4316-A381-B44D480C7CF2}" destId="{A77EDFF9-A6D6-42C3-A6F2-7005414246EC}" srcOrd="1" destOrd="0" presId="urn:microsoft.com/office/officeart/2005/8/layout/hierarchy5"/>
    <dgm:cxn modelId="{E87BB5FA-BBD2-46E7-BD32-C48D29C99C4C}" type="presParOf" srcId="{A77EDFF9-A6D6-42C3-A6F2-7005414246EC}" destId="{998DE035-A78D-416C-A51B-BF6F3094E19D}" srcOrd="0" destOrd="0" presId="urn:microsoft.com/office/officeart/2005/8/layout/hierarchy5"/>
    <dgm:cxn modelId="{386DF459-8C16-448E-A330-8FC511AE64A1}" type="presParOf" srcId="{998DE035-A78D-416C-A51B-BF6F3094E19D}" destId="{FF017A89-107A-405A-B250-EDFCEF659EFB}" srcOrd="0" destOrd="0" presId="urn:microsoft.com/office/officeart/2005/8/layout/hierarchy5"/>
    <dgm:cxn modelId="{BB4ED4FC-E062-40F5-8B71-1476B6811A98}" type="presParOf" srcId="{998DE035-A78D-416C-A51B-BF6F3094E19D}" destId="{B75F4B90-B5C9-4339-A28D-6F6749492F57}" srcOrd="1" destOrd="0" presId="urn:microsoft.com/office/officeart/2005/8/layout/hierarchy5"/>
    <dgm:cxn modelId="{750C6F37-4409-44B6-9887-2CE75934ABAC}" type="presParOf" srcId="{A77EDFF9-A6D6-42C3-A6F2-7005414246EC}" destId="{DAABC744-2B79-444D-B5D9-A9BD2D324543}" srcOrd="1" destOrd="0" presId="urn:microsoft.com/office/officeart/2005/8/layout/hierarchy5"/>
    <dgm:cxn modelId="{B10B3C95-1F69-4CD9-A51D-775359529E77}" type="presParOf" srcId="{DAABC744-2B79-444D-B5D9-A9BD2D324543}" destId="{2EA64F3E-5EF7-46B4-B8E1-E7FDCEEC453A}" srcOrd="0" destOrd="0" presId="urn:microsoft.com/office/officeart/2005/8/layout/hierarchy5"/>
    <dgm:cxn modelId="{91B124E3-675F-4523-92AE-1546581DA6A2}" type="presParOf" srcId="{A77EDFF9-A6D6-42C3-A6F2-7005414246EC}" destId="{51F22C6A-1955-42D7-A365-F6A05181BA11}" srcOrd="2" destOrd="0" presId="urn:microsoft.com/office/officeart/2005/8/layout/hierarchy5"/>
    <dgm:cxn modelId="{38B84AA1-1046-4470-B9F9-860C47FE52AF}" type="presParOf" srcId="{51F22C6A-1955-42D7-A365-F6A05181BA11}" destId="{022C3966-37B5-4F95-B63C-0E535DE0E6FD}" srcOrd="0" destOrd="0" presId="urn:microsoft.com/office/officeart/2005/8/layout/hierarchy5"/>
    <dgm:cxn modelId="{7DB485FE-071D-46E1-ADF1-F6B57EE9DA28}" type="presParOf" srcId="{51F22C6A-1955-42D7-A365-F6A05181BA11}" destId="{D60A9823-FB1D-407A-983A-0AEE6867E146}" srcOrd="1" destOrd="0" presId="urn:microsoft.com/office/officeart/2005/8/layout/hierarchy5"/>
    <dgm:cxn modelId="{B65FEFC7-30C3-44B3-B97F-F4965C344E3C}" type="presParOf" srcId="{A77EDFF9-A6D6-42C3-A6F2-7005414246EC}" destId="{9D49FE5F-3694-4DDA-9248-D9F3BBC7C3F8}" srcOrd="3" destOrd="0" presId="urn:microsoft.com/office/officeart/2005/8/layout/hierarchy5"/>
    <dgm:cxn modelId="{254E24B8-07EB-45D9-8209-59A18E2C7E7C}" type="presParOf" srcId="{9D49FE5F-3694-4DDA-9248-D9F3BBC7C3F8}" destId="{74C4D478-53D5-4016-80DC-D763AA037472}" srcOrd="0" destOrd="0" presId="urn:microsoft.com/office/officeart/2005/8/layout/hierarchy5"/>
    <dgm:cxn modelId="{8E559283-96AF-4FD8-86CF-3A64DD397554}" type="presParOf" srcId="{A77EDFF9-A6D6-42C3-A6F2-7005414246EC}" destId="{84365AA9-1A0C-43D7-BA1D-D29D646DDFAC}" srcOrd="4" destOrd="0" presId="urn:microsoft.com/office/officeart/2005/8/layout/hierarchy5"/>
    <dgm:cxn modelId="{D5FF61AC-9562-49A9-B25D-69882D94AC01}" type="presParOf" srcId="{84365AA9-1A0C-43D7-BA1D-D29D646DDFAC}" destId="{9324A3F8-EE17-40C5-B705-CEFA0ED64A4C}" srcOrd="0" destOrd="0" presId="urn:microsoft.com/office/officeart/2005/8/layout/hierarchy5"/>
    <dgm:cxn modelId="{A021677F-A8D7-4F0E-94B1-920E8EB9DE7A}" type="presParOf" srcId="{84365AA9-1A0C-43D7-BA1D-D29D646DDFAC}" destId="{F85D3455-EAD5-4D41-AD70-0A4F925DDBCF}" srcOrd="1" destOrd="0" presId="urn:microsoft.com/office/officeart/2005/8/layout/hierarchy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CE50D28F-A83B-4D7E-ACE7-B766AD94446D}" type="doc">
      <dgm:prSet loTypeId="urn:microsoft.com/office/officeart/2005/8/layout/hierarchy5" loCatId="hierarchy" qsTypeId="urn:microsoft.com/office/officeart/2005/8/quickstyle/simple1" qsCatId="simple" csTypeId="urn:microsoft.com/office/officeart/2005/8/colors/accent1_2" csCatId="accent1" phldr="1"/>
      <dgm:spPr/>
      <dgm:t>
        <a:bodyPr/>
        <a:lstStyle/>
        <a:p>
          <a:endParaRPr lang="en-GB"/>
        </a:p>
      </dgm:t>
    </dgm:pt>
    <dgm:pt modelId="{C220106F-B468-4B94-A444-5F6587692623}">
      <dgm:prSet phldrT="[Text]" custT="1"/>
      <dgm:spPr>
        <a:solidFill>
          <a:srgbClr val="92D050"/>
        </a:solidFill>
      </dgm:spPr>
      <dgm:t>
        <a:bodyPr/>
        <a:lstStyle/>
        <a:p>
          <a:r>
            <a:rPr lang="en-GB" sz="1200" dirty="0" smtClean="0">
              <a:solidFill>
                <a:schemeClr val="tx1"/>
              </a:solidFill>
            </a:rPr>
            <a:t>Once appointment is completed, Wellbeing Personal Trainer walks client to reception </a:t>
          </a:r>
        </a:p>
      </dgm:t>
    </dgm:pt>
    <dgm:pt modelId="{92A7703C-92C4-497F-B7E1-262FA092DD2A}" type="parTrans" cxnId="{708E9F86-BD01-464B-BEEB-7FAF3421A122}">
      <dgm:prSet/>
      <dgm:spPr/>
      <dgm:t>
        <a:bodyPr/>
        <a:lstStyle/>
        <a:p>
          <a:endParaRPr lang="en-GB"/>
        </a:p>
      </dgm:t>
    </dgm:pt>
    <dgm:pt modelId="{C5E9ACA3-EF95-4E92-8007-49E0A5769E8E}" type="sibTrans" cxnId="{708E9F86-BD01-464B-BEEB-7FAF3421A122}">
      <dgm:prSet/>
      <dgm:spPr/>
      <dgm:t>
        <a:bodyPr/>
        <a:lstStyle/>
        <a:p>
          <a:endParaRPr lang="en-GB"/>
        </a:p>
      </dgm:t>
    </dgm:pt>
    <dgm:pt modelId="{8110E82C-EB53-4CA0-B41A-7E2899CE6706}">
      <dgm:prSet phldrT="[Text]" custT="1"/>
      <dgm:spPr>
        <a:solidFill>
          <a:srgbClr val="92D050"/>
        </a:solidFill>
      </dgm:spPr>
      <dgm:t>
        <a:bodyPr/>
        <a:lstStyle/>
        <a:p>
          <a:r>
            <a:rPr lang="en-GB" sz="1200" dirty="0" smtClean="0">
              <a:solidFill>
                <a:schemeClr val="tx1"/>
              </a:solidFill>
            </a:rPr>
            <a:t>Receptionist books client in for an Meet your Physio appointment on TM2 </a:t>
          </a:r>
          <a:endParaRPr lang="en-GB" sz="1200" dirty="0">
            <a:solidFill>
              <a:schemeClr val="tx1"/>
            </a:solidFill>
          </a:endParaRPr>
        </a:p>
      </dgm:t>
    </dgm:pt>
    <dgm:pt modelId="{1DB3B377-EB15-4EAD-B244-A014B9F79AE3}" type="parTrans" cxnId="{A5E94E43-0AE6-4D90-9D54-598EC6192B44}">
      <dgm:prSet/>
      <dgm:spPr/>
      <dgm:t>
        <a:bodyPr/>
        <a:lstStyle/>
        <a:p>
          <a:endParaRPr lang="en-GB" dirty="0"/>
        </a:p>
      </dgm:t>
    </dgm:pt>
    <dgm:pt modelId="{5F38064F-7D4E-43B0-B554-2B4E4CEC5DA5}" type="sibTrans" cxnId="{A5E94E43-0AE6-4D90-9D54-598EC6192B44}">
      <dgm:prSet/>
      <dgm:spPr/>
      <dgm:t>
        <a:bodyPr/>
        <a:lstStyle/>
        <a:p>
          <a:endParaRPr lang="en-GB"/>
        </a:p>
      </dgm:t>
    </dgm:pt>
    <dgm:pt modelId="{F1D18B5D-D320-40E3-AAD9-6AE76F4673FA}">
      <dgm:prSet phldrT="[Text]" custT="1"/>
      <dgm:spPr>
        <a:solidFill>
          <a:srgbClr val="92D050"/>
        </a:solidFill>
      </dgm:spPr>
      <dgm:t>
        <a:bodyPr/>
        <a:lstStyle/>
        <a:p>
          <a:r>
            <a:rPr lang="en-GB" sz="1200" dirty="0" smtClean="0">
              <a:solidFill>
                <a:schemeClr val="tx1"/>
              </a:solidFill>
            </a:rPr>
            <a:t>If consent is given, the PT and Physiotherapist will discuss prior to the appointment</a:t>
          </a:r>
          <a:endParaRPr lang="en-GB" sz="1200" dirty="0">
            <a:solidFill>
              <a:schemeClr val="tx1"/>
            </a:solidFill>
          </a:endParaRPr>
        </a:p>
      </dgm:t>
    </dgm:pt>
    <dgm:pt modelId="{2489AFA9-1564-49AE-991A-4D50DE69FA4C}" type="parTrans" cxnId="{E3916277-4BC0-474F-8265-A5970E5FF644}">
      <dgm:prSet/>
      <dgm:spPr/>
      <dgm:t>
        <a:bodyPr/>
        <a:lstStyle/>
        <a:p>
          <a:endParaRPr lang="en-GB" dirty="0"/>
        </a:p>
      </dgm:t>
    </dgm:pt>
    <dgm:pt modelId="{F9C9741A-29B3-444A-B2A8-DB00759EBC27}" type="sibTrans" cxnId="{E3916277-4BC0-474F-8265-A5970E5FF644}">
      <dgm:prSet/>
      <dgm:spPr/>
      <dgm:t>
        <a:bodyPr/>
        <a:lstStyle/>
        <a:p>
          <a:endParaRPr lang="en-GB"/>
        </a:p>
      </dgm:t>
    </dgm:pt>
    <dgm:pt modelId="{8BF36567-4ED8-43EC-8872-E691C37D6EE7}">
      <dgm:prSet phldrT="[Text]" custT="1"/>
      <dgm:spPr>
        <a:solidFill>
          <a:srgbClr val="92D050"/>
        </a:solidFill>
      </dgm:spPr>
      <dgm:t>
        <a:bodyPr/>
        <a:lstStyle/>
        <a:p>
          <a:r>
            <a:rPr lang="en-GB" sz="1200" dirty="0" smtClean="0">
              <a:solidFill>
                <a:schemeClr val="tx1"/>
              </a:solidFill>
            </a:rPr>
            <a:t>If consent is given, the results are discussed between the Physiotherapist and PT</a:t>
          </a:r>
          <a:endParaRPr lang="en-GB" sz="1200" dirty="0">
            <a:solidFill>
              <a:schemeClr val="tx1"/>
            </a:solidFill>
          </a:endParaRPr>
        </a:p>
      </dgm:t>
    </dgm:pt>
    <dgm:pt modelId="{71E6ED1B-9ECE-4970-855C-32F63A832CED}" type="parTrans" cxnId="{05078514-5AE5-433B-A679-A3824A8FE84D}">
      <dgm:prSet/>
      <dgm:spPr/>
      <dgm:t>
        <a:bodyPr/>
        <a:lstStyle/>
        <a:p>
          <a:endParaRPr lang="en-GB" dirty="0"/>
        </a:p>
      </dgm:t>
    </dgm:pt>
    <dgm:pt modelId="{95ED988F-5E41-48BD-9BF9-BE2DCB481833}" type="sibTrans" cxnId="{05078514-5AE5-433B-A679-A3824A8FE84D}">
      <dgm:prSet/>
      <dgm:spPr/>
      <dgm:t>
        <a:bodyPr/>
        <a:lstStyle/>
        <a:p>
          <a:endParaRPr lang="en-GB"/>
        </a:p>
      </dgm:t>
    </dgm:pt>
    <dgm:pt modelId="{E190F3B9-9D8E-49C4-85F6-141C1146484D}">
      <dgm:prSet phldrT="[Text]" custT="1"/>
      <dgm:spPr>
        <a:solidFill>
          <a:srgbClr val="92D050"/>
        </a:solidFill>
      </dgm:spPr>
      <dgm:t>
        <a:bodyPr/>
        <a:lstStyle/>
        <a:p>
          <a:r>
            <a:rPr lang="en-GB" sz="1200" dirty="0" smtClean="0">
              <a:solidFill>
                <a:schemeClr val="tx1"/>
              </a:solidFill>
            </a:rPr>
            <a:t>Receptionist outlines what the appointment will involve</a:t>
          </a:r>
          <a:endParaRPr lang="en-GB" sz="1200" dirty="0"/>
        </a:p>
      </dgm:t>
    </dgm:pt>
    <dgm:pt modelId="{7B99F742-6EE5-402A-9B85-09FF97DA762F}" type="parTrans" cxnId="{D50676CE-53FF-47AF-9DF8-42CE01F9A184}">
      <dgm:prSet/>
      <dgm:spPr/>
      <dgm:t>
        <a:bodyPr/>
        <a:lstStyle/>
        <a:p>
          <a:endParaRPr lang="en-GB" dirty="0"/>
        </a:p>
      </dgm:t>
    </dgm:pt>
    <dgm:pt modelId="{DC308CA7-CAA6-45C5-9416-B27EB02E0C01}" type="sibTrans" cxnId="{D50676CE-53FF-47AF-9DF8-42CE01F9A184}">
      <dgm:prSet/>
      <dgm:spPr/>
      <dgm:t>
        <a:bodyPr/>
        <a:lstStyle/>
        <a:p>
          <a:endParaRPr lang="en-GB"/>
        </a:p>
      </dgm:t>
    </dgm:pt>
    <dgm:pt modelId="{3D275F94-7A7C-4038-B454-6B4C6EA7A189}">
      <dgm:prSet phldrT="[Text]" custT="1"/>
      <dgm:spPr>
        <a:solidFill>
          <a:srgbClr val="92D050"/>
        </a:solidFill>
      </dgm:spPr>
      <dgm:t>
        <a:bodyPr/>
        <a:lstStyle/>
        <a:p>
          <a:r>
            <a:rPr lang="en-GB" sz="1200" dirty="0" smtClean="0">
              <a:solidFill>
                <a:schemeClr val="tx1"/>
              </a:solidFill>
            </a:rPr>
            <a:t>An appropriate fitness programme is designed and delivered and course of Physiotherapy is booked if required</a:t>
          </a:r>
          <a:endParaRPr lang="en-GB" sz="1200" dirty="0"/>
        </a:p>
      </dgm:t>
    </dgm:pt>
    <dgm:pt modelId="{FFBEA9FC-E548-4F98-A547-118690880BA0}" type="parTrans" cxnId="{7D9EB293-85E0-44A2-8C16-5896E3C12103}">
      <dgm:prSet/>
      <dgm:spPr/>
      <dgm:t>
        <a:bodyPr/>
        <a:lstStyle/>
        <a:p>
          <a:endParaRPr lang="en-GB" dirty="0"/>
        </a:p>
      </dgm:t>
    </dgm:pt>
    <dgm:pt modelId="{BA691DC1-66D3-4171-8651-6AE6D133FF23}" type="sibTrans" cxnId="{7D9EB293-85E0-44A2-8C16-5896E3C12103}">
      <dgm:prSet/>
      <dgm:spPr/>
      <dgm:t>
        <a:bodyPr/>
        <a:lstStyle/>
        <a:p>
          <a:endParaRPr lang="en-GB"/>
        </a:p>
      </dgm:t>
    </dgm:pt>
    <dgm:pt modelId="{EB8C8F2F-28EC-4CB4-9FEF-ED616E726789}">
      <dgm:prSet phldrT="[Text]"/>
      <dgm:spPr>
        <a:solidFill>
          <a:schemeClr val="tx2"/>
        </a:solidFill>
      </dgm:spPr>
      <dgm:t>
        <a:bodyPr/>
        <a:lstStyle/>
        <a:p>
          <a:r>
            <a:rPr lang="en-GB" b="1" dirty="0" smtClean="0"/>
            <a:t>Health</a:t>
          </a:r>
          <a:r>
            <a:rPr lang="en-GB" b="1" baseline="0" dirty="0" smtClean="0"/>
            <a:t> MOT Appointment</a:t>
          </a:r>
          <a:endParaRPr lang="en-GB" b="1" dirty="0"/>
        </a:p>
      </dgm:t>
    </dgm:pt>
    <dgm:pt modelId="{DBB3A94B-2C30-4B14-958A-4D1E0FACB0BE}" type="parTrans" cxnId="{011F4A62-816E-4EFF-A0AE-59BD1EB0E27A}">
      <dgm:prSet/>
      <dgm:spPr/>
      <dgm:t>
        <a:bodyPr/>
        <a:lstStyle/>
        <a:p>
          <a:endParaRPr lang="en-GB"/>
        </a:p>
      </dgm:t>
    </dgm:pt>
    <dgm:pt modelId="{B3BC6713-77B4-4AC3-A364-0E2F70CA6431}" type="sibTrans" cxnId="{011F4A62-816E-4EFF-A0AE-59BD1EB0E27A}">
      <dgm:prSet/>
      <dgm:spPr/>
      <dgm:t>
        <a:bodyPr/>
        <a:lstStyle/>
        <a:p>
          <a:endParaRPr lang="en-GB"/>
        </a:p>
      </dgm:t>
    </dgm:pt>
    <dgm:pt modelId="{039CB34C-A7F6-4604-B890-F9AABB617E85}">
      <dgm:prSet phldrT="[Text]"/>
      <dgm:spPr>
        <a:solidFill>
          <a:schemeClr val="tx2"/>
        </a:solidFill>
      </dgm:spPr>
      <dgm:t>
        <a:bodyPr/>
        <a:lstStyle/>
        <a:p>
          <a:r>
            <a:rPr lang="en-GB" b="1" dirty="0" smtClean="0"/>
            <a:t>Meet your Physio Appointment</a:t>
          </a:r>
          <a:endParaRPr lang="en-GB" b="1" dirty="0"/>
        </a:p>
      </dgm:t>
    </dgm:pt>
    <dgm:pt modelId="{25D1CEE1-30BC-4BA3-846D-52C69177DC27}" type="parTrans" cxnId="{B4543F3A-C08F-4E00-810B-21ABBBBF1CEB}">
      <dgm:prSet/>
      <dgm:spPr/>
      <dgm:t>
        <a:bodyPr/>
        <a:lstStyle/>
        <a:p>
          <a:endParaRPr lang="en-GB"/>
        </a:p>
      </dgm:t>
    </dgm:pt>
    <dgm:pt modelId="{7AADD52E-252B-48A2-93E7-FA2CD449589E}" type="sibTrans" cxnId="{B4543F3A-C08F-4E00-810B-21ABBBBF1CEB}">
      <dgm:prSet/>
      <dgm:spPr/>
      <dgm:t>
        <a:bodyPr/>
        <a:lstStyle/>
        <a:p>
          <a:endParaRPr lang="en-GB"/>
        </a:p>
      </dgm:t>
    </dgm:pt>
    <dgm:pt modelId="{C2187535-ABB5-41DE-ADDB-817CDA21F2DA}">
      <dgm:prSet phldrT="[Text]"/>
      <dgm:spPr>
        <a:solidFill>
          <a:schemeClr val="tx2"/>
        </a:solidFill>
      </dgm:spPr>
      <dgm:t>
        <a:bodyPr/>
        <a:lstStyle/>
        <a:p>
          <a:r>
            <a:rPr lang="en-GB" b="1" dirty="0" smtClean="0"/>
            <a:t>Review</a:t>
          </a:r>
          <a:endParaRPr lang="en-GB" b="1" dirty="0"/>
        </a:p>
      </dgm:t>
    </dgm:pt>
    <dgm:pt modelId="{F33C3B10-F2D7-4974-B9D2-13C756332D3A}" type="parTrans" cxnId="{E12F91E9-EC8D-472A-82D3-B2E59499B2A0}">
      <dgm:prSet/>
      <dgm:spPr/>
      <dgm:t>
        <a:bodyPr/>
        <a:lstStyle/>
        <a:p>
          <a:endParaRPr lang="en-GB"/>
        </a:p>
      </dgm:t>
    </dgm:pt>
    <dgm:pt modelId="{7CEEDB67-648A-41AE-9D7E-E19FD0F4776A}" type="sibTrans" cxnId="{E12F91E9-EC8D-472A-82D3-B2E59499B2A0}">
      <dgm:prSet/>
      <dgm:spPr/>
      <dgm:t>
        <a:bodyPr/>
        <a:lstStyle/>
        <a:p>
          <a:endParaRPr lang="en-GB"/>
        </a:p>
      </dgm:t>
    </dgm:pt>
    <dgm:pt modelId="{B8B2707F-BB58-4316-A381-B44D480C7CF2}" type="pres">
      <dgm:prSet presAssocID="{CE50D28F-A83B-4D7E-ACE7-B766AD94446D}" presName="mainComposite" presStyleCnt="0">
        <dgm:presLayoutVars>
          <dgm:chPref val="1"/>
          <dgm:dir/>
          <dgm:animOne val="branch"/>
          <dgm:animLvl val="lvl"/>
          <dgm:resizeHandles val="exact"/>
        </dgm:presLayoutVars>
      </dgm:prSet>
      <dgm:spPr/>
      <dgm:t>
        <a:bodyPr/>
        <a:lstStyle/>
        <a:p>
          <a:endParaRPr lang="en-GB"/>
        </a:p>
      </dgm:t>
    </dgm:pt>
    <dgm:pt modelId="{C16158E4-C3D6-41B2-B6AA-F83455514740}" type="pres">
      <dgm:prSet presAssocID="{CE50D28F-A83B-4D7E-ACE7-B766AD94446D}" presName="hierFlow" presStyleCnt="0"/>
      <dgm:spPr/>
    </dgm:pt>
    <dgm:pt modelId="{6FA4A66E-A488-4AAC-B0FB-2B937E13893B}" type="pres">
      <dgm:prSet presAssocID="{CE50D28F-A83B-4D7E-ACE7-B766AD94446D}" presName="firstBuf" presStyleCnt="0"/>
      <dgm:spPr/>
    </dgm:pt>
    <dgm:pt modelId="{2C7A4AE2-B91E-4243-9DF8-1B436A0E8187}" type="pres">
      <dgm:prSet presAssocID="{CE50D28F-A83B-4D7E-ACE7-B766AD94446D}" presName="hierChild1" presStyleCnt="0">
        <dgm:presLayoutVars>
          <dgm:chPref val="1"/>
          <dgm:animOne val="branch"/>
          <dgm:animLvl val="lvl"/>
        </dgm:presLayoutVars>
      </dgm:prSet>
      <dgm:spPr/>
    </dgm:pt>
    <dgm:pt modelId="{CC84746A-FBC0-4902-91E4-82AC631B2D6D}" type="pres">
      <dgm:prSet presAssocID="{C220106F-B468-4B94-A444-5F6587692623}" presName="Name17" presStyleCnt="0"/>
      <dgm:spPr/>
    </dgm:pt>
    <dgm:pt modelId="{84C72BD6-CDA4-4D7D-B249-E11A59C46AE5}" type="pres">
      <dgm:prSet presAssocID="{C220106F-B468-4B94-A444-5F6587692623}" presName="level1Shape" presStyleLbl="node0" presStyleIdx="0" presStyleCnt="1" custScaleX="104976" custScaleY="138100" custLinFactNeighborY="-54762">
        <dgm:presLayoutVars>
          <dgm:chPref val="3"/>
        </dgm:presLayoutVars>
      </dgm:prSet>
      <dgm:spPr/>
      <dgm:t>
        <a:bodyPr/>
        <a:lstStyle/>
        <a:p>
          <a:endParaRPr lang="en-GB"/>
        </a:p>
      </dgm:t>
    </dgm:pt>
    <dgm:pt modelId="{DADFB9D8-F6D8-4393-BDBA-88FE7658F4BE}" type="pres">
      <dgm:prSet presAssocID="{C220106F-B468-4B94-A444-5F6587692623}" presName="hierChild2" presStyleCnt="0"/>
      <dgm:spPr/>
    </dgm:pt>
    <dgm:pt modelId="{5B864385-2814-49A9-91AB-C2B17E81C819}" type="pres">
      <dgm:prSet presAssocID="{1DB3B377-EB15-4EAD-B244-A014B9F79AE3}" presName="Name25" presStyleLbl="parChTrans1D2" presStyleIdx="0" presStyleCnt="2"/>
      <dgm:spPr/>
      <dgm:t>
        <a:bodyPr/>
        <a:lstStyle/>
        <a:p>
          <a:endParaRPr lang="en-GB"/>
        </a:p>
      </dgm:t>
    </dgm:pt>
    <dgm:pt modelId="{60F1A33A-4A1F-4636-B216-A069C7ADD0F6}" type="pres">
      <dgm:prSet presAssocID="{1DB3B377-EB15-4EAD-B244-A014B9F79AE3}" presName="connTx" presStyleLbl="parChTrans1D2" presStyleIdx="0" presStyleCnt="2"/>
      <dgm:spPr/>
      <dgm:t>
        <a:bodyPr/>
        <a:lstStyle/>
        <a:p>
          <a:endParaRPr lang="en-GB"/>
        </a:p>
      </dgm:t>
    </dgm:pt>
    <dgm:pt modelId="{3E1312E1-105D-4F92-AC9B-C4566FDDBC8D}" type="pres">
      <dgm:prSet presAssocID="{8110E82C-EB53-4CA0-B41A-7E2899CE6706}" presName="Name30" presStyleCnt="0"/>
      <dgm:spPr/>
    </dgm:pt>
    <dgm:pt modelId="{D72DBB7C-2FCC-4981-93AC-0E7B89A1250F}" type="pres">
      <dgm:prSet presAssocID="{8110E82C-EB53-4CA0-B41A-7E2899CE6706}" presName="level2Shape" presStyleLbl="node2" presStyleIdx="0" presStyleCnt="2" custScaleY="127499" custLinFactNeighborY="-41985"/>
      <dgm:spPr/>
      <dgm:t>
        <a:bodyPr/>
        <a:lstStyle/>
        <a:p>
          <a:endParaRPr lang="en-GB"/>
        </a:p>
      </dgm:t>
    </dgm:pt>
    <dgm:pt modelId="{3728570C-D4E6-49E6-9C3C-1EA6FD882EE4}" type="pres">
      <dgm:prSet presAssocID="{8110E82C-EB53-4CA0-B41A-7E2899CE6706}" presName="hierChild3" presStyleCnt="0"/>
      <dgm:spPr/>
    </dgm:pt>
    <dgm:pt modelId="{57D01283-3ACD-4714-8191-25D70F2C8570}" type="pres">
      <dgm:prSet presAssocID="{2489AFA9-1564-49AE-991A-4D50DE69FA4C}" presName="Name25" presStyleLbl="parChTrans1D3" presStyleIdx="0" presStyleCnt="3"/>
      <dgm:spPr/>
      <dgm:t>
        <a:bodyPr/>
        <a:lstStyle/>
        <a:p>
          <a:endParaRPr lang="en-GB"/>
        </a:p>
      </dgm:t>
    </dgm:pt>
    <dgm:pt modelId="{4E2769AC-ECFB-4B4C-A1C7-DF54E06CCF9D}" type="pres">
      <dgm:prSet presAssocID="{2489AFA9-1564-49AE-991A-4D50DE69FA4C}" presName="connTx" presStyleLbl="parChTrans1D3" presStyleIdx="0" presStyleCnt="3"/>
      <dgm:spPr/>
      <dgm:t>
        <a:bodyPr/>
        <a:lstStyle/>
        <a:p>
          <a:endParaRPr lang="en-GB"/>
        </a:p>
      </dgm:t>
    </dgm:pt>
    <dgm:pt modelId="{849A2003-40D3-4CDA-849B-805985739D5C}" type="pres">
      <dgm:prSet presAssocID="{F1D18B5D-D320-40E3-AAD9-6AE76F4673FA}" presName="Name30" presStyleCnt="0"/>
      <dgm:spPr/>
    </dgm:pt>
    <dgm:pt modelId="{BF10BD4E-BBDF-4800-91A5-1F34BD4E9605}" type="pres">
      <dgm:prSet presAssocID="{F1D18B5D-D320-40E3-AAD9-6AE76F4673FA}" presName="level2Shape" presStyleLbl="node3" presStyleIdx="0" presStyleCnt="3" custScaleY="114665" custLinFactNeighborX="-1825" custLinFactNeighborY="-54762"/>
      <dgm:spPr/>
      <dgm:t>
        <a:bodyPr/>
        <a:lstStyle/>
        <a:p>
          <a:endParaRPr lang="en-GB"/>
        </a:p>
      </dgm:t>
    </dgm:pt>
    <dgm:pt modelId="{3B117914-A90B-4DC6-B875-3987A3899C2E}" type="pres">
      <dgm:prSet presAssocID="{F1D18B5D-D320-40E3-AAD9-6AE76F4673FA}" presName="hierChild3" presStyleCnt="0"/>
      <dgm:spPr/>
    </dgm:pt>
    <dgm:pt modelId="{88FB6FF5-666F-45A2-828B-159DE553F4E2}" type="pres">
      <dgm:prSet presAssocID="{71E6ED1B-9ECE-4970-855C-32F63A832CED}" presName="Name25" presStyleLbl="parChTrans1D3" presStyleIdx="1" presStyleCnt="3"/>
      <dgm:spPr/>
      <dgm:t>
        <a:bodyPr/>
        <a:lstStyle/>
        <a:p>
          <a:endParaRPr lang="en-GB"/>
        </a:p>
      </dgm:t>
    </dgm:pt>
    <dgm:pt modelId="{B2C397BA-5133-4EAC-85F8-B8F632F9DD15}" type="pres">
      <dgm:prSet presAssocID="{71E6ED1B-9ECE-4970-855C-32F63A832CED}" presName="connTx" presStyleLbl="parChTrans1D3" presStyleIdx="1" presStyleCnt="3"/>
      <dgm:spPr/>
      <dgm:t>
        <a:bodyPr/>
        <a:lstStyle/>
        <a:p>
          <a:endParaRPr lang="en-GB"/>
        </a:p>
      </dgm:t>
    </dgm:pt>
    <dgm:pt modelId="{ECF9C334-F722-40C4-ABAC-8DB23303DFEA}" type="pres">
      <dgm:prSet presAssocID="{8BF36567-4ED8-43EC-8872-E691C37D6EE7}" presName="Name30" presStyleCnt="0"/>
      <dgm:spPr/>
    </dgm:pt>
    <dgm:pt modelId="{F4D07F4D-5B0B-4A42-93D9-847793CBEA15}" type="pres">
      <dgm:prSet presAssocID="{8BF36567-4ED8-43EC-8872-E691C37D6EE7}" presName="level2Shape" presStyleLbl="node3" presStyleIdx="1" presStyleCnt="3" custScaleY="120699" custLinFactNeighborX="-1825" custLinFactNeighborY="-38334"/>
      <dgm:spPr/>
      <dgm:t>
        <a:bodyPr/>
        <a:lstStyle/>
        <a:p>
          <a:endParaRPr lang="en-GB"/>
        </a:p>
      </dgm:t>
    </dgm:pt>
    <dgm:pt modelId="{95C77AE1-4DA5-4D6F-A3DC-F93F92BF7E17}" type="pres">
      <dgm:prSet presAssocID="{8BF36567-4ED8-43EC-8872-E691C37D6EE7}" presName="hierChild3" presStyleCnt="0"/>
      <dgm:spPr/>
    </dgm:pt>
    <dgm:pt modelId="{60AB02F6-923C-4D14-BDD1-7198795C4CE9}" type="pres">
      <dgm:prSet presAssocID="{7B99F742-6EE5-402A-9B85-09FF97DA762F}" presName="Name25" presStyleLbl="parChTrans1D2" presStyleIdx="1" presStyleCnt="2"/>
      <dgm:spPr/>
      <dgm:t>
        <a:bodyPr/>
        <a:lstStyle/>
        <a:p>
          <a:endParaRPr lang="en-GB"/>
        </a:p>
      </dgm:t>
    </dgm:pt>
    <dgm:pt modelId="{72BD54FD-D8FD-483A-812B-73EA3D37C2C3}" type="pres">
      <dgm:prSet presAssocID="{7B99F742-6EE5-402A-9B85-09FF97DA762F}" presName="connTx" presStyleLbl="parChTrans1D2" presStyleIdx="1" presStyleCnt="2"/>
      <dgm:spPr/>
      <dgm:t>
        <a:bodyPr/>
        <a:lstStyle/>
        <a:p>
          <a:endParaRPr lang="en-GB"/>
        </a:p>
      </dgm:t>
    </dgm:pt>
    <dgm:pt modelId="{CC134778-5DC0-4EEC-B6FF-674F4E6EFB71}" type="pres">
      <dgm:prSet presAssocID="{E190F3B9-9D8E-49C4-85F6-141C1146484D}" presName="Name30" presStyleCnt="0"/>
      <dgm:spPr/>
    </dgm:pt>
    <dgm:pt modelId="{8D889D93-A292-4441-9D12-D0C5265D9170}" type="pres">
      <dgm:prSet presAssocID="{E190F3B9-9D8E-49C4-85F6-141C1146484D}" presName="level2Shape" presStyleLbl="node2" presStyleIdx="1" presStyleCnt="2" custScaleY="114718" custLinFactNeighborY="-23730"/>
      <dgm:spPr/>
      <dgm:t>
        <a:bodyPr/>
        <a:lstStyle/>
        <a:p>
          <a:endParaRPr lang="en-GB"/>
        </a:p>
      </dgm:t>
    </dgm:pt>
    <dgm:pt modelId="{E6137C36-2A4B-4DDB-B3D3-FAD098D1B997}" type="pres">
      <dgm:prSet presAssocID="{E190F3B9-9D8E-49C4-85F6-141C1146484D}" presName="hierChild3" presStyleCnt="0"/>
      <dgm:spPr/>
    </dgm:pt>
    <dgm:pt modelId="{FECEC6E5-2C65-45A0-AB40-F09B6165CDB9}" type="pres">
      <dgm:prSet presAssocID="{FFBEA9FC-E548-4F98-A547-118690880BA0}" presName="Name25" presStyleLbl="parChTrans1D3" presStyleIdx="2" presStyleCnt="3"/>
      <dgm:spPr/>
      <dgm:t>
        <a:bodyPr/>
        <a:lstStyle/>
        <a:p>
          <a:endParaRPr lang="en-GB"/>
        </a:p>
      </dgm:t>
    </dgm:pt>
    <dgm:pt modelId="{FE974B7F-6DF2-41E2-A63D-45FAC349BA75}" type="pres">
      <dgm:prSet presAssocID="{FFBEA9FC-E548-4F98-A547-118690880BA0}" presName="connTx" presStyleLbl="parChTrans1D3" presStyleIdx="2" presStyleCnt="3"/>
      <dgm:spPr/>
      <dgm:t>
        <a:bodyPr/>
        <a:lstStyle/>
        <a:p>
          <a:endParaRPr lang="en-GB"/>
        </a:p>
      </dgm:t>
    </dgm:pt>
    <dgm:pt modelId="{6A5C3894-CB83-4CA9-A849-254DE871FCF1}" type="pres">
      <dgm:prSet presAssocID="{3D275F94-7A7C-4038-B454-6B4C6EA7A189}" presName="Name30" presStyleCnt="0"/>
      <dgm:spPr/>
    </dgm:pt>
    <dgm:pt modelId="{9B9AB2E5-0B09-4BBC-8365-6E2F6B017AEB}" type="pres">
      <dgm:prSet presAssocID="{3D275F94-7A7C-4038-B454-6B4C6EA7A189}" presName="level2Shape" presStyleLbl="node3" presStyleIdx="2" presStyleCnt="3" custScaleY="158980" custLinFactNeighborY="-14603"/>
      <dgm:spPr/>
      <dgm:t>
        <a:bodyPr/>
        <a:lstStyle/>
        <a:p>
          <a:endParaRPr lang="en-GB"/>
        </a:p>
      </dgm:t>
    </dgm:pt>
    <dgm:pt modelId="{4AC4899A-43CF-41CF-944A-895141E55EDC}" type="pres">
      <dgm:prSet presAssocID="{3D275F94-7A7C-4038-B454-6B4C6EA7A189}" presName="hierChild3" presStyleCnt="0"/>
      <dgm:spPr/>
    </dgm:pt>
    <dgm:pt modelId="{A77EDFF9-A6D6-42C3-A6F2-7005414246EC}" type="pres">
      <dgm:prSet presAssocID="{CE50D28F-A83B-4D7E-ACE7-B766AD94446D}" presName="bgShapesFlow" presStyleCnt="0"/>
      <dgm:spPr/>
    </dgm:pt>
    <dgm:pt modelId="{998DE035-A78D-416C-A51B-BF6F3094E19D}" type="pres">
      <dgm:prSet presAssocID="{EB8C8F2F-28EC-4CB4-9FEF-ED616E726789}" presName="rectComp" presStyleCnt="0"/>
      <dgm:spPr/>
    </dgm:pt>
    <dgm:pt modelId="{FF017A89-107A-405A-B250-EDFCEF659EFB}" type="pres">
      <dgm:prSet presAssocID="{EB8C8F2F-28EC-4CB4-9FEF-ED616E726789}" presName="bgRect" presStyleLbl="bgShp" presStyleIdx="0" presStyleCnt="3"/>
      <dgm:spPr/>
      <dgm:t>
        <a:bodyPr/>
        <a:lstStyle/>
        <a:p>
          <a:endParaRPr lang="en-GB"/>
        </a:p>
      </dgm:t>
    </dgm:pt>
    <dgm:pt modelId="{B75F4B90-B5C9-4339-A28D-6F6749492F57}" type="pres">
      <dgm:prSet presAssocID="{EB8C8F2F-28EC-4CB4-9FEF-ED616E726789}" presName="bgRectTx" presStyleLbl="bgShp" presStyleIdx="0" presStyleCnt="3">
        <dgm:presLayoutVars>
          <dgm:bulletEnabled val="1"/>
        </dgm:presLayoutVars>
      </dgm:prSet>
      <dgm:spPr/>
      <dgm:t>
        <a:bodyPr/>
        <a:lstStyle/>
        <a:p>
          <a:endParaRPr lang="en-GB"/>
        </a:p>
      </dgm:t>
    </dgm:pt>
    <dgm:pt modelId="{DAABC744-2B79-444D-B5D9-A9BD2D324543}" type="pres">
      <dgm:prSet presAssocID="{EB8C8F2F-28EC-4CB4-9FEF-ED616E726789}" presName="spComp" presStyleCnt="0"/>
      <dgm:spPr/>
    </dgm:pt>
    <dgm:pt modelId="{2EA64F3E-5EF7-46B4-B8E1-E7FDCEEC453A}" type="pres">
      <dgm:prSet presAssocID="{EB8C8F2F-28EC-4CB4-9FEF-ED616E726789}" presName="hSp" presStyleCnt="0"/>
      <dgm:spPr/>
    </dgm:pt>
    <dgm:pt modelId="{51F22C6A-1955-42D7-A365-F6A05181BA11}" type="pres">
      <dgm:prSet presAssocID="{039CB34C-A7F6-4604-B890-F9AABB617E85}" presName="rectComp" presStyleCnt="0"/>
      <dgm:spPr/>
    </dgm:pt>
    <dgm:pt modelId="{022C3966-37B5-4F95-B63C-0E535DE0E6FD}" type="pres">
      <dgm:prSet presAssocID="{039CB34C-A7F6-4604-B890-F9AABB617E85}" presName="bgRect" presStyleLbl="bgShp" presStyleIdx="1" presStyleCnt="3"/>
      <dgm:spPr/>
      <dgm:t>
        <a:bodyPr/>
        <a:lstStyle/>
        <a:p>
          <a:endParaRPr lang="en-GB"/>
        </a:p>
      </dgm:t>
    </dgm:pt>
    <dgm:pt modelId="{D60A9823-FB1D-407A-983A-0AEE6867E146}" type="pres">
      <dgm:prSet presAssocID="{039CB34C-A7F6-4604-B890-F9AABB617E85}" presName="bgRectTx" presStyleLbl="bgShp" presStyleIdx="1" presStyleCnt="3">
        <dgm:presLayoutVars>
          <dgm:bulletEnabled val="1"/>
        </dgm:presLayoutVars>
      </dgm:prSet>
      <dgm:spPr/>
      <dgm:t>
        <a:bodyPr/>
        <a:lstStyle/>
        <a:p>
          <a:endParaRPr lang="en-GB"/>
        </a:p>
      </dgm:t>
    </dgm:pt>
    <dgm:pt modelId="{9D49FE5F-3694-4DDA-9248-D9F3BBC7C3F8}" type="pres">
      <dgm:prSet presAssocID="{039CB34C-A7F6-4604-B890-F9AABB617E85}" presName="spComp" presStyleCnt="0"/>
      <dgm:spPr/>
    </dgm:pt>
    <dgm:pt modelId="{74C4D478-53D5-4016-80DC-D763AA037472}" type="pres">
      <dgm:prSet presAssocID="{039CB34C-A7F6-4604-B890-F9AABB617E85}" presName="hSp" presStyleCnt="0"/>
      <dgm:spPr/>
    </dgm:pt>
    <dgm:pt modelId="{84365AA9-1A0C-43D7-BA1D-D29D646DDFAC}" type="pres">
      <dgm:prSet presAssocID="{C2187535-ABB5-41DE-ADDB-817CDA21F2DA}" presName="rectComp" presStyleCnt="0"/>
      <dgm:spPr/>
    </dgm:pt>
    <dgm:pt modelId="{9324A3F8-EE17-40C5-B705-CEFA0ED64A4C}" type="pres">
      <dgm:prSet presAssocID="{C2187535-ABB5-41DE-ADDB-817CDA21F2DA}" presName="bgRect" presStyleLbl="bgShp" presStyleIdx="2" presStyleCnt="3"/>
      <dgm:spPr/>
      <dgm:t>
        <a:bodyPr/>
        <a:lstStyle/>
        <a:p>
          <a:endParaRPr lang="en-GB"/>
        </a:p>
      </dgm:t>
    </dgm:pt>
    <dgm:pt modelId="{F85D3455-EAD5-4D41-AD70-0A4F925DDBCF}" type="pres">
      <dgm:prSet presAssocID="{C2187535-ABB5-41DE-ADDB-817CDA21F2DA}" presName="bgRectTx" presStyleLbl="bgShp" presStyleIdx="2" presStyleCnt="3">
        <dgm:presLayoutVars>
          <dgm:bulletEnabled val="1"/>
        </dgm:presLayoutVars>
      </dgm:prSet>
      <dgm:spPr/>
      <dgm:t>
        <a:bodyPr/>
        <a:lstStyle/>
        <a:p>
          <a:endParaRPr lang="en-GB"/>
        </a:p>
      </dgm:t>
    </dgm:pt>
  </dgm:ptLst>
  <dgm:cxnLst>
    <dgm:cxn modelId="{C9DD6737-52EA-4724-9C04-A36C63EAD053}" type="presOf" srcId="{C220106F-B468-4B94-A444-5F6587692623}" destId="{84C72BD6-CDA4-4D7D-B249-E11A59C46AE5}" srcOrd="0" destOrd="0" presId="urn:microsoft.com/office/officeart/2005/8/layout/hierarchy5"/>
    <dgm:cxn modelId="{3AE8F36D-72EB-44A1-A9B1-BD730D42562C}" type="presOf" srcId="{2489AFA9-1564-49AE-991A-4D50DE69FA4C}" destId="{57D01283-3ACD-4714-8191-25D70F2C8570}" srcOrd="0" destOrd="0" presId="urn:microsoft.com/office/officeart/2005/8/layout/hierarchy5"/>
    <dgm:cxn modelId="{4F974071-F3F9-4F0E-8AC7-A6917086F6CC}" type="presOf" srcId="{7B99F742-6EE5-402A-9B85-09FF97DA762F}" destId="{72BD54FD-D8FD-483A-812B-73EA3D37C2C3}" srcOrd="1" destOrd="0" presId="urn:microsoft.com/office/officeart/2005/8/layout/hierarchy5"/>
    <dgm:cxn modelId="{DD6266A4-321A-4F36-ABD9-D2050B33CB44}" type="presOf" srcId="{F1D18B5D-D320-40E3-AAD9-6AE76F4673FA}" destId="{BF10BD4E-BBDF-4800-91A5-1F34BD4E9605}" srcOrd="0" destOrd="0" presId="urn:microsoft.com/office/officeart/2005/8/layout/hierarchy5"/>
    <dgm:cxn modelId="{1DE69132-EF5D-4B1D-8B11-E360764A2E26}" type="presOf" srcId="{EB8C8F2F-28EC-4CB4-9FEF-ED616E726789}" destId="{FF017A89-107A-405A-B250-EDFCEF659EFB}" srcOrd="0" destOrd="0" presId="urn:microsoft.com/office/officeart/2005/8/layout/hierarchy5"/>
    <dgm:cxn modelId="{B4543F3A-C08F-4E00-810B-21ABBBBF1CEB}" srcId="{CE50D28F-A83B-4D7E-ACE7-B766AD94446D}" destId="{039CB34C-A7F6-4604-B890-F9AABB617E85}" srcOrd="2" destOrd="0" parTransId="{25D1CEE1-30BC-4BA3-846D-52C69177DC27}" sibTransId="{7AADD52E-252B-48A2-93E7-FA2CD449589E}"/>
    <dgm:cxn modelId="{67635B6A-9B6B-4FD5-A109-191AF737BF4F}" type="presOf" srcId="{C2187535-ABB5-41DE-ADDB-817CDA21F2DA}" destId="{F85D3455-EAD5-4D41-AD70-0A4F925DDBCF}" srcOrd="1" destOrd="0" presId="urn:microsoft.com/office/officeart/2005/8/layout/hierarchy5"/>
    <dgm:cxn modelId="{7CECE685-FF56-45A9-BF0E-6216C8DDFA42}" type="presOf" srcId="{C2187535-ABB5-41DE-ADDB-817CDA21F2DA}" destId="{9324A3F8-EE17-40C5-B705-CEFA0ED64A4C}" srcOrd="0" destOrd="0" presId="urn:microsoft.com/office/officeart/2005/8/layout/hierarchy5"/>
    <dgm:cxn modelId="{D27E1748-7C15-4154-A5B1-DDEAC4CB4F61}" type="presOf" srcId="{FFBEA9FC-E548-4F98-A547-118690880BA0}" destId="{FECEC6E5-2C65-45A0-AB40-F09B6165CDB9}" srcOrd="0" destOrd="0" presId="urn:microsoft.com/office/officeart/2005/8/layout/hierarchy5"/>
    <dgm:cxn modelId="{A0C35312-D5C4-4356-9811-83FA042398E4}" type="presOf" srcId="{1DB3B377-EB15-4EAD-B244-A014B9F79AE3}" destId="{5B864385-2814-49A9-91AB-C2B17E81C819}" srcOrd="0" destOrd="0" presId="urn:microsoft.com/office/officeart/2005/8/layout/hierarchy5"/>
    <dgm:cxn modelId="{A5E94E43-0AE6-4D90-9D54-598EC6192B44}" srcId="{C220106F-B468-4B94-A444-5F6587692623}" destId="{8110E82C-EB53-4CA0-B41A-7E2899CE6706}" srcOrd="0" destOrd="0" parTransId="{1DB3B377-EB15-4EAD-B244-A014B9F79AE3}" sibTransId="{5F38064F-7D4E-43B0-B554-2B4E4CEC5DA5}"/>
    <dgm:cxn modelId="{E3916277-4BC0-474F-8265-A5970E5FF644}" srcId="{8110E82C-EB53-4CA0-B41A-7E2899CE6706}" destId="{F1D18B5D-D320-40E3-AAD9-6AE76F4673FA}" srcOrd="0" destOrd="0" parTransId="{2489AFA9-1564-49AE-991A-4D50DE69FA4C}" sibTransId="{F9C9741A-29B3-444A-B2A8-DB00759EBC27}"/>
    <dgm:cxn modelId="{30C33B50-A45D-4165-9E6E-39823B7A29F3}" type="presOf" srcId="{1DB3B377-EB15-4EAD-B244-A014B9F79AE3}" destId="{60F1A33A-4A1F-4636-B216-A069C7ADD0F6}" srcOrd="1" destOrd="0" presId="urn:microsoft.com/office/officeart/2005/8/layout/hierarchy5"/>
    <dgm:cxn modelId="{EF197F79-05F2-492D-85EB-964FFE7FBBDD}" type="presOf" srcId="{FFBEA9FC-E548-4F98-A547-118690880BA0}" destId="{FE974B7F-6DF2-41E2-A63D-45FAC349BA75}" srcOrd="1" destOrd="0" presId="urn:microsoft.com/office/officeart/2005/8/layout/hierarchy5"/>
    <dgm:cxn modelId="{7D9EB293-85E0-44A2-8C16-5896E3C12103}" srcId="{E190F3B9-9D8E-49C4-85F6-141C1146484D}" destId="{3D275F94-7A7C-4038-B454-6B4C6EA7A189}" srcOrd="0" destOrd="0" parTransId="{FFBEA9FC-E548-4F98-A547-118690880BA0}" sibTransId="{BA691DC1-66D3-4171-8651-6AE6D133FF23}"/>
    <dgm:cxn modelId="{9ACC1E15-5681-4F99-BBC7-13764214685A}" type="presOf" srcId="{8110E82C-EB53-4CA0-B41A-7E2899CE6706}" destId="{D72DBB7C-2FCC-4981-93AC-0E7B89A1250F}" srcOrd="0" destOrd="0" presId="urn:microsoft.com/office/officeart/2005/8/layout/hierarchy5"/>
    <dgm:cxn modelId="{011F4A62-816E-4EFF-A0AE-59BD1EB0E27A}" srcId="{CE50D28F-A83B-4D7E-ACE7-B766AD94446D}" destId="{EB8C8F2F-28EC-4CB4-9FEF-ED616E726789}" srcOrd="1" destOrd="0" parTransId="{DBB3A94B-2C30-4B14-958A-4D1E0FACB0BE}" sibTransId="{B3BC6713-77B4-4AC3-A364-0E2F70CA6431}"/>
    <dgm:cxn modelId="{E12F91E9-EC8D-472A-82D3-B2E59499B2A0}" srcId="{CE50D28F-A83B-4D7E-ACE7-B766AD94446D}" destId="{C2187535-ABB5-41DE-ADDB-817CDA21F2DA}" srcOrd="3" destOrd="0" parTransId="{F33C3B10-F2D7-4974-B9D2-13C756332D3A}" sibTransId="{7CEEDB67-648A-41AE-9D7E-E19FD0F4776A}"/>
    <dgm:cxn modelId="{E33EB9FF-73D0-4BC5-B5F5-56DC335BAD7C}" type="presOf" srcId="{E190F3B9-9D8E-49C4-85F6-141C1146484D}" destId="{8D889D93-A292-4441-9D12-D0C5265D9170}" srcOrd="0" destOrd="0" presId="urn:microsoft.com/office/officeart/2005/8/layout/hierarchy5"/>
    <dgm:cxn modelId="{C06167DA-4D09-4E0E-8A80-347F6B4A3C72}" type="presOf" srcId="{71E6ED1B-9ECE-4970-855C-32F63A832CED}" destId="{B2C397BA-5133-4EAC-85F8-B8F632F9DD15}" srcOrd="1" destOrd="0" presId="urn:microsoft.com/office/officeart/2005/8/layout/hierarchy5"/>
    <dgm:cxn modelId="{D38EF2C3-9E4A-4FB9-8603-54F004D28A8B}" type="presOf" srcId="{7B99F742-6EE5-402A-9B85-09FF97DA762F}" destId="{60AB02F6-923C-4D14-BDD1-7198795C4CE9}" srcOrd="0" destOrd="0" presId="urn:microsoft.com/office/officeart/2005/8/layout/hierarchy5"/>
    <dgm:cxn modelId="{CA0F2627-88B6-4BDE-A498-FC149E9EC5E3}" type="presOf" srcId="{71E6ED1B-9ECE-4970-855C-32F63A832CED}" destId="{88FB6FF5-666F-45A2-828B-159DE553F4E2}" srcOrd="0" destOrd="0" presId="urn:microsoft.com/office/officeart/2005/8/layout/hierarchy5"/>
    <dgm:cxn modelId="{EA011F52-1C07-4B6D-8921-F74172E3081F}" type="presOf" srcId="{039CB34C-A7F6-4604-B890-F9AABB617E85}" destId="{D60A9823-FB1D-407A-983A-0AEE6867E146}" srcOrd="1" destOrd="0" presId="urn:microsoft.com/office/officeart/2005/8/layout/hierarchy5"/>
    <dgm:cxn modelId="{1CC80858-8135-421D-8AC6-4F4D2462B1BD}" type="presOf" srcId="{CE50D28F-A83B-4D7E-ACE7-B766AD94446D}" destId="{B8B2707F-BB58-4316-A381-B44D480C7CF2}" srcOrd="0" destOrd="0" presId="urn:microsoft.com/office/officeart/2005/8/layout/hierarchy5"/>
    <dgm:cxn modelId="{708E9F86-BD01-464B-BEEB-7FAF3421A122}" srcId="{CE50D28F-A83B-4D7E-ACE7-B766AD94446D}" destId="{C220106F-B468-4B94-A444-5F6587692623}" srcOrd="0" destOrd="0" parTransId="{92A7703C-92C4-497F-B7E1-262FA092DD2A}" sibTransId="{C5E9ACA3-EF95-4E92-8007-49E0A5769E8E}"/>
    <dgm:cxn modelId="{C289F6C4-4F15-4C52-9F7D-71CE31DDB957}" type="presOf" srcId="{2489AFA9-1564-49AE-991A-4D50DE69FA4C}" destId="{4E2769AC-ECFB-4B4C-A1C7-DF54E06CCF9D}" srcOrd="1" destOrd="0" presId="urn:microsoft.com/office/officeart/2005/8/layout/hierarchy5"/>
    <dgm:cxn modelId="{D50676CE-53FF-47AF-9DF8-42CE01F9A184}" srcId="{C220106F-B468-4B94-A444-5F6587692623}" destId="{E190F3B9-9D8E-49C4-85F6-141C1146484D}" srcOrd="1" destOrd="0" parTransId="{7B99F742-6EE5-402A-9B85-09FF97DA762F}" sibTransId="{DC308CA7-CAA6-45C5-9416-B27EB02E0C01}"/>
    <dgm:cxn modelId="{30D2B561-39D5-4B88-94B5-7B846DBE26BA}" type="presOf" srcId="{3D275F94-7A7C-4038-B454-6B4C6EA7A189}" destId="{9B9AB2E5-0B09-4BBC-8365-6E2F6B017AEB}" srcOrd="0" destOrd="0" presId="urn:microsoft.com/office/officeart/2005/8/layout/hierarchy5"/>
    <dgm:cxn modelId="{C575CB17-F122-4877-8451-B57BE8B3CA44}" type="presOf" srcId="{EB8C8F2F-28EC-4CB4-9FEF-ED616E726789}" destId="{B75F4B90-B5C9-4339-A28D-6F6749492F57}" srcOrd="1" destOrd="0" presId="urn:microsoft.com/office/officeart/2005/8/layout/hierarchy5"/>
    <dgm:cxn modelId="{6E789120-B5B8-45D1-955B-00310BE3846B}" type="presOf" srcId="{8BF36567-4ED8-43EC-8872-E691C37D6EE7}" destId="{F4D07F4D-5B0B-4A42-93D9-847793CBEA15}" srcOrd="0" destOrd="0" presId="urn:microsoft.com/office/officeart/2005/8/layout/hierarchy5"/>
    <dgm:cxn modelId="{05078514-5AE5-433B-A679-A3824A8FE84D}" srcId="{8110E82C-EB53-4CA0-B41A-7E2899CE6706}" destId="{8BF36567-4ED8-43EC-8872-E691C37D6EE7}" srcOrd="1" destOrd="0" parTransId="{71E6ED1B-9ECE-4970-855C-32F63A832CED}" sibTransId="{95ED988F-5E41-48BD-9BF9-BE2DCB481833}"/>
    <dgm:cxn modelId="{08F9A4F4-448D-4240-86D5-090275B80CC9}" type="presOf" srcId="{039CB34C-A7F6-4604-B890-F9AABB617E85}" destId="{022C3966-37B5-4F95-B63C-0E535DE0E6FD}" srcOrd="0" destOrd="0" presId="urn:microsoft.com/office/officeart/2005/8/layout/hierarchy5"/>
    <dgm:cxn modelId="{D74C494F-6473-4633-A8DE-7E86345FF22A}" type="presParOf" srcId="{B8B2707F-BB58-4316-A381-B44D480C7CF2}" destId="{C16158E4-C3D6-41B2-B6AA-F83455514740}" srcOrd="0" destOrd="0" presId="urn:microsoft.com/office/officeart/2005/8/layout/hierarchy5"/>
    <dgm:cxn modelId="{AF2B3B32-DC00-4291-8C82-AE490E8C2058}" type="presParOf" srcId="{C16158E4-C3D6-41B2-B6AA-F83455514740}" destId="{6FA4A66E-A488-4AAC-B0FB-2B937E13893B}" srcOrd="0" destOrd="0" presId="urn:microsoft.com/office/officeart/2005/8/layout/hierarchy5"/>
    <dgm:cxn modelId="{B5FE2FD7-88D3-4597-8CE1-947DBDA2FE0C}" type="presParOf" srcId="{C16158E4-C3D6-41B2-B6AA-F83455514740}" destId="{2C7A4AE2-B91E-4243-9DF8-1B436A0E8187}" srcOrd="1" destOrd="0" presId="urn:microsoft.com/office/officeart/2005/8/layout/hierarchy5"/>
    <dgm:cxn modelId="{443389F2-BCB0-4BBC-BF4B-8616E824FAEE}" type="presParOf" srcId="{2C7A4AE2-B91E-4243-9DF8-1B436A0E8187}" destId="{CC84746A-FBC0-4902-91E4-82AC631B2D6D}" srcOrd="0" destOrd="0" presId="urn:microsoft.com/office/officeart/2005/8/layout/hierarchy5"/>
    <dgm:cxn modelId="{D6CF186A-4182-40DE-B8B7-B5028991A854}" type="presParOf" srcId="{CC84746A-FBC0-4902-91E4-82AC631B2D6D}" destId="{84C72BD6-CDA4-4D7D-B249-E11A59C46AE5}" srcOrd="0" destOrd="0" presId="urn:microsoft.com/office/officeart/2005/8/layout/hierarchy5"/>
    <dgm:cxn modelId="{18A6BAC4-A301-41FB-8B58-585171787FF6}" type="presParOf" srcId="{CC84746A-FBC0-4902-91E4-82AC631B2D6D}" destId="{DADFB9D8-F6D8-4393-BDBA-88FE7658F4BE}" srcOrd="1" destOrd="0" presId="urn:microsoft.com/office/officeart/2005/8/layout/hierarchy5"/>
    <dgm:cxn modelId="{6B676FC2-3789-471A-91A9-D556120EF7FD}" type="presParOf" srcId="{DADFB9D8-F6D8-4393-BDBA-88FE7658F4BE}" destId="{5B864385-2814-49A9-91AB-C2B17E81C819}" srcOrd="0" destOrd="0" presId="urn:microsoft.com/office/officeart/2005/8/layout/hierarchy5"/>
    <dgm:cxn modelId="{34FEC180-A295-48BE-9CB4-D85CA4F62E17}" type="presParOf" srcId="{5B864385-2814-49A9-91AB-C2B17E81C819}" destId="{60F1A33A-4A1F-4636-B216-A069C7ADD0F6}" srcOrd="0" destOrd="0" presId="urn:microsoft.com/office/officeart/2005/8/layout/hierarchy5"/>
    <dgm:cxn modelId="{4D06BF7C-BB9A-4362-88BA-9827B5F58B3D}" type="presParOf" srcId="{DADFB9D8-F6D8-4393-BDBA-88FE7658F4BE}" destId="{3E1312E1-105D-4F92-AC9B-C4566FDDBC8D}" srcOrd="1" destOrd="0" presId="urn:microsoft.com/office/officeart/2005/8/layout/hierarchy5"/>
    <dgm:cxn modelId="{F7245BE8-6CDD-47BB-896F-6236495AEAB3}" type="presParOf" srcId="{3E1312E1-105D-4F92-AC9B-C4566FDDBC8D}" destId="{D72DBB7C-2FCC-4981-93AC-0E7B89A1250F}" srcOrd="0" destOrd="0" presId="urn:microsoft.com/office/officeart/2005/8/layout/hierarchy5"/>
    <dgm:cxn modelId="{FCD19AD3-9878-4337-9FD5-3B07751F1FF1}" type="presParOf" srcId="{3E1312E1-105D-4F92-AC9B-C4566FDDBC8D}" destId="{3728570C-D4E6-49E6-9C3C-1EA6FD882EE4}" srcOrd="1" destOrd="0" presId="urn:microsoft.com/office/officeart/2005/8/layout/hierarchy5"/>
    <dgm:cxn modelId="{0EC36642-3095-4F34-B699-9E1A00F909D2}" type="presParOf" srcId="{3728570C-D4E6-49E6-9C3C-1EA6FD882EE4}" destId="{57D01283-3ACD-4714-8191-25D70F2C8570}" srcOrd="0" destOrd="0" presId="urn:microsoft.com/office/officeart/2005/8/layout/hierarchy5"/>
    <dgm:cxn modelId="{EAFDEFAD-A2E2-4BA3-B53E-B11DE12352C9}" type="presParOf" srcId="{57D01283-3ACD-4714-8191-25D70F2C8570}" destId="{4E2769AC-ECFB-4B4C-A1C7-DF54E06CCF9D}" srcOrd="0" destOrd="0" presId="urn:microsoft.com/office/officeart/2005/8/layout/hierarchy5"/>
    <dgm:cxn modelId="{86E64256-4E64-4380-A50F-A0F4D9636F02}" type="presParOf" srcId="{3728570C-D4E6-49E6-9C3C-1EA6FD882EE4}" destId="{849A2003-40D3-4CDA-849B-805985739D5C}" srcOrd="1" destOrd="0" presId="urn:microsoft.com/office/officeart/2005/8/layout/hierarchy5"/>
    <dgm:cxn modelId="{12B88C02-6D14-453F-9AA4-EF81AF56214F}" type="presParOf" srcId="{849A2003-40D3-4CDA-849B-805985739D5C}" destId="{BF10BD4E-BBDF-4800-91A5-1F34BD4E9605}" srcOrd="0" destOrd="0" presId="urn:microsoft.com/office/officeart/2005/8/layout/hierarchy5"/>
    <dgm:cxn modelId="{B6E59310-7103-4E10-BFB3-24C85C83E3A2}" type="presParOf" srcId="{849A2003-40D3-4CDA-849B-805985739D5C}" destId="{3B117914-A90B-4DC6-B875-3987A3899C2E}" srcOrd="1" destOrd="0" presId="urn:microsoft.com/office/officeart/2005/8/layout/hierarchy5"/>
    <dgm:cxn modelId="{D877E1FC-E64B-4C15-BA35-C628ACB8CE19}" type="presParOf" srcId="{3728570C-D4E6-49E6-9C3C-1EA6FD882EE4}" destId="{88FB6FF5-666F-45A2-828B-159DE553F4E2}" srcOrd="2" destOrd="0" presId="urn:microsoft.com/office/officeart/2005/8/layout/hierarchy5"/>
    <dgm:cxn modelId="{190CDB27-525E-4A99-9D3F-EF2EBD47F91B}" type="presParOf" srcId="{88FB6FF5-666F-45A2-828B-159DE553F4E2}" destId="{B2C397BA-5133-4EAC-85F8-B8F632F9DD15}" srcOrd="0" destOrd="0" presId="urn:microsoft.com/office/officeart/2005/8/layout/hierarchy5"/>
    <dgm:cxn modelId="{DA5E784E-F5D3-46BF-A223-DF8E44F5FD69}" type="presParOf" srcId="{3728570C-D4E6-49E6-9C3C-1EA6FD882EE4}" destId="{ECF9C334-F722-40C4-ABAC-8DB23303DFEA}" srcOrd="3" destOrd="0" presId="urn:microsoft.com/office/officeart/2005/8/layout/hierarchy5"/>
    <dgm:cxn modelId="{74B92D90-50C7-4A60-A9A9-8B3BFBD39B8D}" type="presParOf" srcId="{ECF9C334-F722-40C4-ABAC-8DB23303DFEA}" destId="{F4D07F4D-5B0B-4A42-93D9-847793CBEA15}" srcOrd="0" destOrd="0" presId="urn:microsoft.com/office/officeart/2005/8/layout/hierarchy5"/>
    <dgm:cxn modelId="{3289194E-B5BF-4D4A-8997-55A0EAA5A7B0}" type="presParOf" srcId="{ECF9C334-F722-40C4-ABAC-8DB23303DFEA}" destId="{95C77AE1-4DA5-4D6F-A3DC-F93F92BF7E17}" srcOrd="1" destOrd="0" presId="urn:microsoft.com/office/officeart/2005/8/layout/hierarchy5"/>
    <dgm:cxn modelId="{E8D555D7-9E4D-4318-8C38-C82DD9B3D62D}" type="presParOf" srcId="{DADFB9D8-F6D8-4393-BDBA-88FE7658F4BE}" destId="{60AB02F6-923C-4D14-BDD1-7198795C4CE9}" srcOrd="2" destOrd="0" presId="urn:microsoft.com/office/officeart/2005/8/layout/hierarchy5"/>
    <dgm:cxn modelId="{178A53D3-29BB-4DE9-9688-21BE6F482D22}" type="presParOf" srcId="{60AB02F6-923C-4D14-BDD1-7198795C4CE9}" destId="{72BD54FD-D8FD-483A-812B-73EA3D37C2C3}" srcOrd="0" destOrd="0" presId="urn:microsoft.com/office/officeart/2005/8/layout/hierarchy5"/>
    <dgm:cxn modelId="{3BB5E9E8-7741-4F87-BA6B-DA536BF7AA37}" type="presParOf" srcId="{DADFB9D8-F6D8-4393-BDBA-88FE7658F4BE}" destId="{CC134778-5DC0-4EEC-B6FF-674F4E6EFB71}" srcOrd="3" destOrd="0" presId="urn:microsoft.com/office/officeart/2005/8/layout/hierarchy5"/>
    <dgm:cxn modelId="{BB094EF4-EFA8-4E4E-95BA-7313F078208D}" type="presParOf" srcId="{CC134778-5DC0-4EEC-B6FF-674F4E6EFB71}" destId="{8D889D93-A292-4441-9D12-D0C5265D9170}" srcOrd="0" destOrd="0" presId="urn:microsoft.com/office/officeart/2005/8/layout/hierarchy5"/>
    <dgm:cxn modelId="{4C0E33F2-63C6-4F1E-B6D1-EAE97D4FA462}" type="presParOf" srcId="{CC134778-5DC0-4EEC-B6FF-674F4E6EFB71}" destId="{E6137C36-2A4B-4DDB-B3D3-FAD098D1B997}" srcOrd="1" destOrd="0" presId="urn:microsoft.com/office/officeart/2005/8/layout/hierarchy5"/>
    <dgm:cxn modelId="{BEBD34F6-75DD-41B7-8360-AC2784DAA264}" type="presParOf" srcId="{E6137C36-2A4B-4DDB-B3D3-FAD098D1B997}" destId="{FECEC6E5-2C65-45A0-AB40-F09B6165CDB9}" srcOrd="0" destOrd="0" presId="urn:microsoft.com/office/officeart/2005/8/layout/hierarchy5"/>
    <dgm:cxn modelId="{FBF62FAA-9B9D-470C-AC7E-BCE5807559DF}" type="presParOf" srcId="{FECEC6E5-2C65-45A0-AB40-F09B6165CDB9}" destId="{FE974B7F-6DF2-41E2-A63D-45FAC349BA75}" srcOrd="0" destOrd="0" presId="urn:microsoft.com/office/officeart/2005/8/layout/hierarchy5"/>
    <dgm:cxn modelId="{CD3EB987-A367-4847-BF23-CA9AB405EB92}" type="presParOf" srcId="{E6137C36-2A4B-4DDB-B3D3-FAD098D1B997}" destId="{6A5C3894-CB83-4CA9-A849-254DE871FCF1}" srcOrd="1" destOrd="0" presId="urn:microsoft.com/office/officeart/2005/8/layout/hierarchy5"/>
    <dgm:cxn modelId="{60E69F1A-5575-447A-B2C7-73C81383876E}" type="presParOf" srcId="{6A5C3894-CB83-4CA9-A849-254DE871FCF1}" destId="{9B9AB2E5-0B09-4BBC-8365-6E2F6B017AEB}" srcOrd="0" destOrd="0" presId="urn:microsoft.com/office/officeart/2005/8/layout/hierarchy5"/>
    <dgm:cxn modelId="{DFF4E6B4-047B-4121-9160-46F45C979F0C}" type="presParOf" srcId="{6A5C3894-CB83-4CA9-A849-254DE871FCF1}" destId="{4AC4899A-43CF-41CF-944A-895141E55EDC}" srcOrd="1" destOrd="0" presId="urn:microsoft.com/office/officeart/2005/8/layout/hierarchy5"/>
    <dgm:cxn modelId="{78A68B66-4DCF-4ED1-AAA9-D6320426E45D}" type="presParOf" srcId="{B8B2707F-BB58-4316-A381-B44D480C7CF2}" destId="{A77EDFF9-A6D6-42C3-A6F2-7005414246EC}" srcOrd="1" destOrd="0" presId="urn:microsoft.com/office/officeart/2005/8/layout/hierarchy5"/>
    <dgm:cxn modelId="{F2AD713C-DB93-4876-855E-10A7B7B1AF14}" type="presParOf" srcId="{A77EDFF9-A6D6-42C3-A6F2-7005414246EC}" destId="{998DE035-A78D-416C-A51B-BF6F3094E19D}" srcOrd="0" destOrd="0" presId="urn:microsoft.com/office/officeart/2005/8/layout/hierarchy5"/>
    <dgm:cxn modelId="{A3839662-D6E7-4B29-BC34-6CF32223A103}" type="presParOf" srcId="{998DE035-A78D-416C-A51B-BF6F3094E19D}" destId="{FF017A89-107A-405A-B250-EDFCEF659EFB}" srcOrd="0" destOrd="0" presId="urn:microsoft.com/office/officeart/2005/8/layout/hierarchy5"/>
    <dgm:cxn modelId="{8568FA22-DDFD-45D0-8960-5AB4A0AE5D38}" type="presParOf" srcId="{998DE035-A78D-416C-A51B-BF6F3094E19D}" destId="{B75F4B90-B5C9-4339-A28D-6F6749492F57}" srcOrd="1" destOrd="0" presId="urn:microsoft.com/office/officeart/2005/8/layout/hierarchy5"/>
    <dgm:cxn modelId="{F1AC6E11-9CE2-4BC0-853F-B480634A8266}" type="presParOf" srcId="{A77EDFF9-A6D6-42C3-A6F2-7005414246EC}" destId="{DAABC744-2B79-444D-B5D9-A9BD2D324543}" srcOrd="1" destOrd="0" presId="urn:microsoft.com/office/officeart/2005/8/layout/hierarchy5"/>
    <dgm:cxn modelId="{02FB1400-0336-4178-A673-ACA8FD43B197}" type="presParOf" srcId="{DAABC744-2B79-444D-B5D9-A9BD2D324543}" destId="{2EA64F3E-5EF7-46B4-B8E1-E7FDCEEC453A}" srcOrd="0" destOrd="0" presId="urn:microsoft.com/office/officeart/2005/8/layout/hierarchy5"/>
    <dgm:cxn modelId="{80B59A7B-E541-40F0-BCAD-9C1FD29DC270}" type="presParOf" srcId="{A77EDFF9-A6D6-42C3-A6F2-7005414246EC}" destId="{51F22C6A-1955-42D7-A365-F6A05181BA11}" srcOrd="2" destOrd="0" presId="urn:microsoft.com/office/officeart/2005/8/layout/hierarchy5"/>
    <dgm:cxn modelId="{71A474C3-FB86-4FC6-9D0A-70C602AACE59}" type="presParOf" srcId="{51F22C6A-1955-42D7-A365-F6A05181BA11}" destId="{022C3966-37B5-4F95-B63C-0E535DE0E6FD}" srcOrd="0" destOrd="0" presId="urn:microsoft.com/office/officeart/2005/8/layout/hierarchy5"/>
    <dgm:cxn modelId="{3B1F0BDE-7F2B-4E24-B4AD-B167BF6DCCEE}" type="presParOf" srcId="{51F22C6A-1955-42D7-A365-F6A05181BA11}" destId="{D60A9823-FB1D-407A-983A-0AEE6867E146}" srcOrd="1" destOrd="0" presId="urn:microsoft.com/office/officeart/2005/8/layout/hierarchy5"/>
    <dgm:cxn modelId="{B9D77C59-3B59-4E06-AEA2-0FAC7E291C73}" type="presParOf" srcId="{A77EDFF9-A6D6-42C3-A6F2-7005414246EC}" destId="{9D49FE5F-3694-4DDA-9248-D9F3BBC7C3F8}" srcOrd="3" destOrd="0" presId="urn:microsoft.com/office/officeart/2005/8/layout/hierarchy5"/>
    <dgm:cxn modelId="{835D6E2C-8A8D-40E9-AD68-D082DC23E674}" type="presParOf" srcId="{9D49FE5F-3694-4DDA-9248-D9F3BBC7C3F8}" destId="{74C4D478-53D5-4016-80DC-D763AA037472}" srcOrd="0" destOrd="0" presId="urn:microsoft.com/office/officeart/2005/8/layout/hierarchy5"/>
    <dgm:cxn modelId="{932A3367-A481-49DA-9274-9F9A823C3FFC}" type="presParOf" srcId="{A77EDFF9-A6D6-42C3-A6F2-7005414246EC}" destId="{84365AA9-1A0C-43D7-BA1D-D29D646DDFAC}" srcOrd="4" destOrd="0" presId="urn:microsoft.com/office/officeart/2005/8/layout/hierarchy5"/>
    <dgm:cxn modelId="{7542F541-95F4-4EC9-A50D-3E330B37AFF4}" type="presParOf" srcId="{84365AA9-1A0C-43D7-BA1D-D29D646DDFAC}" destId="{9324A3F8-EE17-40C5-B705-CEFA0ED64A4C}" srcOrd="0" destOrd="0" presId="urn:microsoft.com/office/officeart/2005/8/layout/hierarchy5"/>
    <dgm:cxn modelId="{169B7A8F-4ABF-4A00-9C4C-344AAEAE099B}" type="presParOf" srcId="{84365AA9-1A0C-43D7-BA1D-D29D646DDFAC}" destId="{F85D3455-EAD5-4D41-AD70-0A4F925DDBCF}" srcOrd="1" destOrd="0" presId="urn:microsoft.com/office/officeart/2005/8/layout/hierarchy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324A3F8-EE17-40C5-B705-CEFA0ED64A4C}">
      <dsp:nvSpPr>
        <dsp:cNvPr id="0" name=""/>
        <dsp:cNvSpPr/>
      </dsp:nvSpPr>
      <dsp:spPr>
        <a:xfrm>
          <a:off x="4185443" y="0"/>
          <a:ext cx="1687115" cy="4498975"/>
        </a:xfrm>
        <a:prstGeom prst="roundRect">
          <a:avLst>
            <a:gd name="adj" fmla="val 10000"/>
          </a:avLst>
        </a:prstGeom>
        <a:solidFill>
          <a:schemeClr val="tx2"/>
        </a:solidFill>
        <a:ln>
          <a:noFill/>
        </a:ln>
        <a:effectLst/>
      </dsp:spPr>
      <dsp:style>
        <a:lnRef idx="0">
          <a:scrgbClr r="0" g="0" b="0"/>
        </a:lnRef>
        <a:fillRef idx="1">
          <a:scrgbClr r="0" g="0" b="0"/>
        </a:fillRef>
        <a:effectRef idx="0">
          <a:scrgbClr r="0" g="0" b="0"/>
        </a:effectRef>
        <a:fontRef idx="minor"/>
      </dsp:style>
      <dsp:txBody>
        <a:bodyPr spcFirstLastPara="0" vert="horz" wrap="square" lIns="113792" tIns="113792" rIns="113792" bIns="113792" numCol="1" spcCol="1270" anchor="ctr" anchorCtr="0">
          <a:noAutofit/>
        </a:bodyPr>
        <a:lstStyle/>
        <a:p>
          <a:pPr lvl="0" algn="ctr" defTabSz="711200">
            <a:lnSpc>
              <a:spcPct val="90000"/>
            </a:lnSpc>
            <a:spcBef>
              <a:spcPct val="0"/>
            </a:spcBef>
            <a:spcAft>
              <a:spcPct val="35000"/>
            </a:spcAft>
          </a:pPr>
          <a:r>
            <a:rPr lang="en-GB" sz="1600" b="1" kern="1200" dirty="0" smtClean="0"/>
            <a:t>Review</a:t>
          </a:r>
          <a:endParaRPr lang="en-GB" sz="1600" b="1" kern="1200" dirty="0"/>
        </a:p>
      </dsp:txBody>
      <dsp:txXfrm>
        <a:off x="4185443" y="0"/>
        <a:ext cx="1687115" cy="1349692"/>
      </dsp:txXfrm>
    </dsp:sp>
    <dsp:sp modelId="{022C3966-37B5-4F95-B63C-0E535DE0E6FD}">
      <dsp:nvSpPr>
        <dsp:cNvPr id="0" name=""/>
        <dsp:cNvSpPr/>
      </dsp:nvSpPr>
      <dsp:spPr>
        <a:xfrm>
          <a:off x="2217142" y="0"/>
          <a:ext cx="1687115" cy="4498975"/>
        </a:xfrm>
        <a:prstGeom prst="roundRect">
          <a:avLst>
            <a:gd name="adj" fmla="val 10000"/>
          </a:avLst>
        </a:prstGeom>
        <a:solidFill>
          <a:schemeClr val="tx2"/>
        </a:solidFill>
        <a:ln>
          <a:noFill/>
        </a:ln>
        <a:effectLst/>
      </dsp:spPr>
      <dsp:style>
        <a:lnRef idx="0">
          <a:scrgbClr r="0" g="0" b="0"/>
        </a:lnRef>
        <a:fillRef idx="1">
          <a:scrgbClr r="0" g="0" b="0"/>
        </a:fillRef>
        <a:effectRef idx="0">
          <a:scrgbClr r="0" g="0" b="0"/>
        </a:effectRef>
        <a:fontRef idx="minor"/>
      </dsp:style>
      <dsp:txBody>
        <a:bodyPr spcFirstLastPara="0" vert="horz" wrap="square" lIns="113792" tIns="113792" rIns="113792" bIns="113792" numCol="1" spcCol="1270" anchor="ctr" anchorCtr="0">
          <a:noAutofit/>
        </a:bodyPr>
        <a:lstStyle/>
        <a:p>
          <a:pPr lvl="0" algn="ctr" defTabSz="711200">
            <a:lnSpc>
              <a:spcPct val="90000"/>
            </a:lnSpc>
            <a:spcBef>
              <a:spcPct val="0"/>
            </a:spcBef>
            <a:spcAft>
              <a:spcPct val="35000"/>
            </a:spcAft>
          </a:pPr>
          <a:r>
            <a:rPr lang="en-GB" sz="1600" b="1" kern="1200" dirty="0" smtClean="0"/>
            <a:t>Follow Up and Health MOT Appointment</a:t>
          </a:r>
          <a:endParaRPr lang="en-GB" sz="1600" b="1" kern="1200" dirty="0"/>
        </a:p>
      </dsp:txBody>
      <dsp:txXfrm>
        <a:off x="2217142" y="0"/>
        <a:ext cx="1687115" cy="1349692"/>
      </dsp:txXfrm>
    </dsp:sp>
    <dsp:sp modelId="{FF017A89-107A-405A-B250-EDFCEF659EFB}">
      <dsp:nvSpPr>
        <dsp:cNvPr id="0" name=""/>
        <dsp:cNvSpPr/>
      </dsp:nvSpPr>
      <dsp:spPr>
        <a:xfrm>
          <a:off x="248840" y="0"/>
          <a:ext cx="1687115" cy="4498975"/>
        </a:xfrm>
        <a:prstGeom prst="roundRect">
          <a:avLst>
            <a:gd name="adj" fmla="val 10000"/>
          </a:avLst>
        </a:prstGeom>
        <a:solidFill>
          <a:schemeClr val="tx2"/>
        </a:solidFill>
        <a:ln>
          <a:noFill/>
        </a:ln>
        <a:effectLst/>
      </dsp:spPr>
      <dsp:style>
        <a:lnRef idx="0">
          <a:scrgbClr r="0" g="0" b="0"/>
        </a:lnRef>
        <a:fillRef idx="1">
          <a:scrgbClr r="0" g="0" b="0"/>
        </a:fillRef>
        <a:effectRef idx="0">
          <a:scrgbClr r="0" g="0" b="0"/>
        </a:effectRef>
        <a:fontRef idx="minor"/>
      </dsp:style>
      <dsp:txBody>
        <a:bodyPr spcFirstLastPara="0" vert="horz" wrap="square" lIns="113792" tIns="113792" rIns="113792" bIns="113792" numCol="1" spcCol="1270" anchor="ctr" anchorCtr="0">
          <a:noAutofit/>
        </a:bodyPr>
        <a:lstStyle/>
        <a:p>
          <a:pPr lvl="0" algn="ctr" defTabSz="711200">
            <a:lnSpc>
              <a:spcPct val="90000"/>
            </a:lnSpc>
            <a:spcBef>
              <a:spcPct val="0"/>
            </a:spcBef>
            <a:spcAft>
              <a:spcPct val="35000"/>
            </a:spcAft>
          </a:pPr>
          <a:r>
            <a:rPr lang="en-GB" sz="1600" b="1" kern="1200" dirty="0" smtClean="0"/>
            <a:t>Physiotherapy Initial Appointment</a:t>
          </a:r>
          <a:endParaRPr lang="en-GB" sz="1600" b="1" kern="1200" dirty="0"/>
        </a:p>
      </dsp:txBody>
      <dsp:txXfrm>
        <a:off x="248840" y="0"/>
        <a:ext cx="1687115" cy="1349692"/>
      </dsp:txXfrm>
    </dsp:sp>
    <dsp:sp modelId="{84C72BD6-CDA4-4D7D-B249-E11A59C46AE5}">
      <dsp:nvSpPr>
        <dsp:cNvPr id="0" name=""/>
        <dsp:cNvSpPr/>
      </dsp:nvSpPr>
      <dsp:spPr>
        <a:xfrm>
          <a:off x="389433" y="2179923"/>
          <a:ext cx="1475888" cy="970794"/>
        </a:xfrm>
        <a:prstGeom prst="roundRect">
          <a:avLst>
            <a:gd name="adj" fmla="val 10000"/>
          </a:avLst>
        </a:prstGeom>
        <a:solidFill>
          <a:srgbClr val="92D05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en-GB" sz="1200" kern="1200" dirty="0" smtClean="0">
              <a:solidFill>
                <a:schemeClr val="tx1"/>
              </a:solidFill>
            </a:rPr>
            <a:t>Once the IA is completed, the Physiotherapist walks patient to Reception</a:t>
          </a:r>
        </a:p>
      </dsp:txBody>
      <dsp:txXfrm>
        <a:off x="417867" y="2208357"/>
        <a:ext cx="1419020" cy="913926"/>
      </dsp:txXfrm>
    </dsp:sp>
    <dsp:sp modelId="{5B864385-2814-49A9-91AB-C2B17E81C819}">
      <dsp:nvSpPr>
        <dsp:cNvPr id="0" name=""/>
        <dsp:cNvSpPr/>
      </dsp:nvSpPr>
      <dsp:spPr>
        <a:xfrm rot="18455366">
          <a:off x="1685547" y="2285991"/>
          <a:ext cx="921922" cy="28125"/>
        </a:xfrm>
        <a:custGeom>
          <a:avLst/>
          <a:gdLst/>
          <a:ahLst/>
          <a:cxnLst/>
          <a:rect l="0" t="0" r="0" b="0"/>
          <a:pathLst>
            <a:path>
              <a:moveTo>
                <a:pt x="0" y="14062"/>
              </a:moveTo>
              <a:lnTo>
                <a:pt x="921922" y="14062"/>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GB" sz="500" kern="1200" dirty="0"/>
        </a:p>
      </dsp:txBody>
      <dsp:txXfrm>
        <a:off x="2123460" y="2277006"/>
        <a:ext cx="46096" cy="46096"/>
      </dsp:txXfrm>
    </dsp:sp>
    <dsp:sp modelId="{D72DBB7C-2FCC-4981-93AC-0E7B89A1250F}">
      <dsp:nvSpPr>
        <dsp:cNvPr id="0" name=""/>
        <dsp:cNvSpPr/>
      </dsp:nvSpPr>
      <dsp:spPr>
        <a:xfrm>
          <a:off x="2427694" y="1486651"/>
          <a:ext cx="1405929" cy="896273"/>
        </a:xfrm>
        <a:prstGeom prst="roundRect">
          <a:avLst>
            <a:gd name="adj" fmla="val 10000"/>
          </a:avLst>
        </a:prstGeom>
        <a:solidFill>
          <a:srgbClr val="92D05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en-GB" sz="1200" kern="1200" dirty="0" smtClean="0">
              <a:solidFill>
                <a:schemeClr val="tx1"/>
              </a:solidFill>
            </a:rPr>
            <a:t>Receptionist books the follow up appointment with the Physiotherapist and takes payment</a:t>
          </a:r>
          <a:endParaRPr lang="en-GB" sz="1200" kern="1200" dirty="0">
            <a:solidFill>
              <a:schemeClr val="tx1"/>
            </a:solidFill>
          </a:endParaRPr>
        </a:p>
      </dsp:txBody>
      <dsp:txXfrm>
        <a:off x="2453945" y="1512902"/>
        <a:ext cx="1353427" cy="843771"/>
      </dsp:txXfrm>
    </dsp:sp>
    <dsp:sp modelId="{57D01283-3ACD-4714-8191-25D70F2C8570}">
      <dsp:nvSpPr>
        <dsp:cNvPr id="0" name=""/>
        <dsp:cNvSpPr/>
      </dsp:nvSpPr>
      <dsp:spPr>
        <a:xfrm rot="18806369">
          <a:off x="3711693" y="1637337"/>
          <a:ext cx="780574" cy="28125"/>
        </a:xfrm>
        <a:custGeom>
          <a:avLst/>
          <a:gdLst/>
          <a:ahLst/>
          <a:cxnLst/>
          <a:rect l="0" t="0" r="0" b="0"/>
          <a:pathLst>
            <a:path>
              <a:moveTo>
                <a:pt x="0" y="14062"/>
              </a:moveTo>
              <a:lnTo>
                <a:pt x="780574" y="14062"/>
              </a:lnTo>
            </a:path>
          </a:pathLst>
        </a:custGeom>
        <a:no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GB" sz="500" kern="1200" dirty="0"/>
        </a:p>
      </dsp:txBody>
      <dsp:txXfrm>
        <a:off x="4082466" y="1631885"/>
        <a:ext cx="39028" cy="39028"/>
      </dsp:txXfrm>
    </dsp:sp>
    <dsp:sp modelId="{BF10BD4E-BBDF-4800-91A5-1F34BD4E9605}">
      <dsp:nvSpPr>
        <dsp:cNvPr id="0" name=""/>
        <dsp:cNvSpPr/>
      </dsp:nvSpPr>
      <dsp:spPr>
        <a:xfrm>
          <a:off x="4370337" y="964984"/>
          <a:ext cx="1405929" cy="806054"/>
        </a:xfrm>
        <a:prstGeom prst="roundRect">
          <a:avLst>
            <a:gd name="adj" fmla="val 10000"/>
          </a:avLst>
        </a:prstGeom>
        <a:solidFill>
          <a:srgbClr val="92D05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en-GB" sz="1200" kern="1200" dirty="0" smtClean="0">
              <a:solidFill>
                <a:schemeClr val="tx1"/>
              </a:solidFill>
            </a:rPr>
            <a:t>If consent is given, the Physiotherapist and PT will discuss prior to the MOT</a:t>
          </a:r>
          <a:endParaRPr lang="en-GB" sz="1200" kern="1200" dirty="0">
            <a:solidFill>
              <a:schemeClr val="tx1"/>
            </a:solidFill>
          </a:endParaRPr>
        </a:p>
      </dsp:txBody>
      <dsp:txXfrm>
        <a:off x="4393946" y="988593"/>
        <a:ext cx="1358711" cy="758836"/>
      </dsp:txXfrm>
    </dsp:sp>
    <dsp:sp modelId="{88FB6FF5-666F-45A2-828B-159DE553F4E2}">
      <dsp:nvSpPr>
        <dsp:cNvPr id="0" name=""/>
        <dsp:cNvSpPr/>
      </dsp:nvSpPr>
      <dsp:spPr>
        <a:xfrm rot="2513465">
          <a:off x="3741487" y="2161432"/>
          <a:ext cx="720986" cy="28125"/>
        </a:xfrm>
        <a:custGeom>
          <a:avLst/>
          <a:gdLst/>
          <a:ahLst/>
          <a:cxnLst/>
          <a:rect l="0" t="0" r="0" b="0"/>
          <a:pathLst>
            <a:path>
              <a:moveTo>
                <a:pt x="0" y="14062"/>
              </a:moveTo>
              <a:lnTo>
                <a:pt x="720986" y="14062"/>
              </a:lnTo>
            </a:path>
          </a:pathLst>
        </a:custGeom>
        <a:no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GB" sz="500" kern="1200" dirty="0"/>
        </a:p>
      </dsp:txBody>
      <dsp:txXfrm>
        <a:off x="4083956" y="2157470"/>
        <a:ext cx="36049" cy="36049"/>
      </dsp:txXfrm>
    </dsp:sp>
    <dsp:sp modelId="{F4D07F4D-5B0B-4A42-93D9-847793CBEA15}">
      <dsp:nvSpPr>
        <dsp:cNvPr id="0" name=""/>
        <dsp:cNvSpPr/>
      </dsp:nvSpPr>
      <dsp:spPr>
        <a:xfrm>
          <a:off x="4370337" y="1991966"/>
          <a:ext cx="1405929" cy="848471"/>
        </a:xfrm>
        <a:prstGeom prst="roundRect">
          <a:avLst>
            <a:gd name="adj" fmla="val 10000"/>
          </a:avLst>
        </a:prstGeom>
        <a:solidFill>
          <a:srgbClr val="92D05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en-GB" sz="1200" kern="1200" dirty="0" smtClean="0">
              <a:solidFill>
                <a:schemeClr val="tx1"/>
              </a:solidFill>
            </a:rPr>
            <a:t>If consent is given, the results are discussed between the Physiotherapist and PT</a:t>
          </a:r>
          <a:endParaRPr lang="en-GB" sz="1200" kern="1200" dirty="0">
            <a:solidFill>
              <a:schemeClr val="tx1"/>
            </a:solidFill>
          </a:endParaRPr>
        </a:p>
      </dsp:txBody>
      <dsp:txXfrm>
        <a:off x="4395188" y="2016817"/>
        <a:ext cx="1356227" cy="798769"/>
      </dsp:txXfrm>
    </dsp:sp>
    <dsp:sp modelId="{60AB02F6-923C-4D14-BDD1-7198795C4CE9}">
      <dsp:nvSpPr>
        <dsp:cNvPr id="0" name=""/>
        <dsp:cNvSpPr/>
      </dsp:nvSpPr>
      <dsp:spPr>
        <a:xfrm rot="3154090">
          <a:off x="1683892" y="3018611"/>
          <a:ext cx="925231" cy="28125"/>
        </a:xfrm>
        <a:custGeom>
          <a:avLst/>
          <a:gdLst/>
          <a:ahLst/>
          <a:cxnLst/>
          <a:rect l="0" t="0" r="0" b="0"/>
          <a:pathLst>
            <a:path>
              <a:moveTo>
                <a:pt x="0" y="14062"/>
              </a:moveTo>
              <a:lnTo>
                <a:pt x="925231" y="14062"/>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GB" sz="500" kern="1200" dirty="0"/>
        </a:p>
      </dsp:txBody>
      <dsp:txXfrm>
        <a:off x="2123377" y="3009543"/>
        <a:ext cx="46261" cy="46261"/>
      </dsp:txXfrm>
    </dsp:sp>
    <dsp:sp modelId="{8D889D93-A292-4441-9D12-D0C5265D9170}">
      <dsp:nvSpPr>
        <dsp:cNvPr id="0" name=""/>
        <dsp:cNvSpPr/>
      </dsp:nvSpPr>
      <dsp:spPr>
        <a:xfrm>
          <a:off x="2427694" y="2648100"/>
          <a:ext cx="1405929" cy="1503852"/>
        </a:xfrm>
        <a:prstGeom prst="roundRect">
          <a:avLst>
            <a:gd name="adj" fmla="val 10000"/>
          </a:avLst>
        </a:prstGeom>
        <a:solidFill>
          <a:srgbClr val="92D05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en-GB" sz="1200" kern="1200" dirty="0" smtClean="0">
              <a:solidFill>
                <a:schemeClr val="tx1"/>
              </a:solidFill>
            </a:rPr>
            <a:t>Receptionist books patient in for an induction and Health MOT, prior to their next Physiotherapy session, outlining what the MOT will involve</a:t>
          </a:r>
          <a:endParaRPr lang="en-GB" sz="1200" kern="1200" dirty="0"/>
        </a:p>
      </dsp:txBody>
      <dsp:txXfrm>
        <a:off x="2468872" y="2689278"/>
        <a:ext cx="1323573" cy="1421496"/>
      </dsp:txXfrm>
    </dsp:sp>
    <dsp:sp modelId="{FECEC6E5-2C65-45A0-AB40-F09B6165CDB9}">
      <dsp:nvSpPr>
        <dsp:cNvPr id="0" name=""/>
        <dsp:cNvSpPr/>
      </dsp:nvSpPr>
      <dsp:spPr>
        <a:xfrm rot="390515">
          <a:off x="3831799" y="3418043"/>
          <a:ext cx="566019" cy="28125"/>
        </a:xfrm>
        <a:custGeom>
          <a:avLst/>
          <a:gdLst/>
          <a:ahLst/>
          <a:cxnLst/>
          <a:rect l="0" t="0" r="0" b="0"/>
          <a:pathLst>
            <a:path>
              <a:moveTo>
                <a:pt x="0" y="14062"/>
              </a:moveTo>
              <a:lnTo>
                <a:pt x="566019" y="14062"/>
              </a:lnTo>
            </a:path>
          </a:pathLst>
        </a:custGeom>
        <a:no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GB" sz="500" kern="1200" dirty="0"/>
        </a:p>
      </dsp:txBody>
      <dsp:txXfrm>
        <a:off x="4100659" y="3417955"/>
        <a:ext cx="28300" cy="28300"/>
      </dsp:txXfrm>
    </dsp:sp>
    <dsp:sp modelId="{9B9AB2E5-0B09-4BBC-8365-6E2F6B017AEB}">
      <dsp:nvSpPr>
        <dsp:cNvPr id="0" name=""/>
        <dsp:cNvSpPr/>
      </dsp:nvSpPr>
      <dsp:spPr>
        <a:xfrm>
          <a:off x="4395995" y="3112703"/>
          <a:ext cx="1405929" cy="702964"/>
        </a:xfrm>
        <a:prstGeom prst="roundRect">
          <a:avLst>
            <a:gd name="adj" fmla="val 10000"/>
          </a:avLst>
        </a:prstGeom>
        <a:solidFill>
          <a:srgbClr val="92D05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en-GB" sz="1200" kern="1200" dirty="0" smtClean="0">
              <a:solidFill>
                <a:schemeClr val="tx1"/>
              </a:solidFill>
            </a:rPr>
            <a:t>An appropriate fitness programme is designed and delivered</a:t>
          </a:r>
          <a:endParaRPr lang="en-GB" sz="1200" kern="1200" dirty="0"/>
        </a:p>
      </dsp:txBody>
      <dsp:txXfrm>
        <a:off x="4416584" y="3133292"/>
        <a:ext cx="1364751" cy="661786"/>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324A3F8-EE17-40C5-B705-CEFA0ED64A4C}">
      <dsp:nvSpPr>
        <dsp:cNvPr id="0" name=""/>
        <dsp:cNvSpPr/>
      </dsp:nvSpPr>
      <dsp:spPr>
        <a:xfrm>
          <a:off x="4180171" y="0"/>
          <a:ext cx="1679207" cy="4498975"/>
        </a:xfrm>
        <a:prstGeom prst="roundRect">
          <a:avLst>
            <a:gd name="adj" fmla="val 10000"/>
          </a:avLst>
        </a:prstGeom>
        <a:solidFill>
          <a:schemeClr val="tx2"/>
        </a:solidFill>
        <a:ln>
          <a:noFill/>
        </a:ln>
        <a:effectLst/>
      </dsp:spPr>
      <dsp:style>
        <a:lnRef idx="0">
          <a:scrgbClr r="0" g="0" b="0"/>
        </a:lnRef>
        <a:fillRef idx="1">
          <a:scrgbClr r="0" g="0" b="0"/>
        </a:fillRef>
        <a:effectRef idx="0">
          <a:scrgbClr r="0" g="0" b="0"/>
        </a:effectRef>
        <a:fontRef idx="minor"/>
      </dsp:style>
      <dsp:txBody>
        <a:bodyPr spcFirstLastPara="0" vert="horz" wrap="square" lIns="128016" tIns="128016" rIns="128016" bIns="128016" numCol="1" spcCol="1270" anchor="ctr" anchorCtr="0">
          <a:noAutofit/>
        </a:bodyPr>
        <a:lstStyle/>
        <a:p>
          <a:pPr lvl="0" algn="ctr" defTabSz="800100">
            <a:lnSpc>
              <a:spcPct val="90000"/>
            </a:lnSpc>
            <a:spcBef>
              <a:spcPct val="0"/>
            </a:spcBef>
            <a:spcAft>
              <a:spcPct val="35000"/>
            </a:spcAft>
          </a:pPr>
          <a:r>
            <a:rPr lang="en-GB" sz="1800" b="1" kern="1200" dirty="0" smtClean="0"/>
            <a:t>Review</a:t>
          </a:r>
          <a:endParaRPr lang="en-GB" sz="1800" b="1" kern="1200" dirty="0"/>
        </a:p>
      </dsp:txBody>
      <dsp:txXfrm>
        <a:off x="4180171" y="0"/>
        <a:ext cx="1679207" cy="1349692"/>
      </dsp:txXfrm>
    </dsp:sp>
    <dsp:sp modelId="{022C3966-37B5-4F95-B63C-0E535DE0E6FD}">
      <dsp:nvSpPr>
        <dsp:cNvPr id="0" name=""/>
        <dsp:cNvSpPr/>
      </dsp:nvSpPr>
      <dsp:spPr>
        <a:xfrm>
          <a:off x="2221096" y="0"/>
          <a:ext cx="1679207" cy="4498975"/>
        </a:xfrm>
        <a:prstGeom prst="roundRect">
          <a:avLst>
            <a:gd name="adj" fmla="val 10000"/>
          </a:avLst>
        </a:prstGeom>
        <a:solidFill>
          <a:schemeClr val="tx2"/>
        </a:solidFill>
        <a:ln>
          <a:noFill/>
        </a:ln>
        <a:effectLst/>
      </dsp:spPr>
      <dsp:style>
        <a:lnRef idx="0">
          <a:scrgbClr r="0" g="0" b="0"/>
        </a:lnRef>
        <a:fillRef idx="1">
          <a:scrgbClr r="0" g="0" b="0"/>
        </a:fillRef>
        <a:effectRef idx="0">
          <a:scrgbClr r="0" g="0" b="0"/>
        </a:effectRef>
        <a:fontRef idx="minor"/>
      </dsp:style>
      <dsp:txBody>
        <a:bodyPr spcFirstLastPara="0" vert="horz" wrap="square" lIns="128016" tIns="128016" rIns="128016" bIns="128016" numCol="1" spcCol="1270" anchor="ctr" anchorCtr="0">
          <a:noAutofit/>
        </a:bodyPr>
        <a:lstStyle/>
        <a:p>
          <a:pPr lvl="0" algn="ctr" defTabSz="800100">
            <a:lnSpc>
              <a:spcPct val="90000"/>
            </a:lnSpc>
            <a:spcBef>
              <a:spcPct val="0"/>
            </a:spcBef>
            <a:spcAft>
              <a:spcPct val="35000"/>
            </a:spcAft>
          </a:pPr>
          <a:r>
            <a:rPr lang="en-GB" sz="1800" b="1" kern="1200" dirty="0" smtClean="0"/>
            <a:t>Meet your Physio Appointment</a:t>
          </a:r>
          <a:endParaRPr lang="en-GB" sz="1800" b="1" kern="1200" dirty="0"/>
        </a:p>
      </dsp:txBody>
      <dsp:txXfrm>
        <a:off x="2221096" y="0"/>
        <a:ext cx="1679207" cy="1349692"/>
      </dsp:txXfrm>
    </dsp:sp>
    <dsp:sp modelId="{FF017A89-107A-405A-B250-EDFCEF659EFB}">
      <dsp:nvSpPr>
        <dsp:cNvPr id="0" name=""/>
        <dsp:cNvSpPr/>
      </dsp:nvSpPr>
      <dsp:spPr>
        <a:xfrm>
          <a:off x="262021" y="0"/>
          <a:ext cx="1679207" cy="4498975"/>
        </a:xfrm>
        <a:prstGeom prst="roundRect">
          <a:avLst>
            <a:gd name="adj" fmla="val 10000"/>
          </a:avLst>
        </a:prstGeom>
        <a:solidFill>
          <a:schemeClr val="tx2"/>
        </a:solidFill>
        <a:ln>
          <a:noFill/>
        </a:ln>
        <a:effectLst/>
      </dsp:spPr>
      <dsp:style>
        <a:lnRef idx="0">
          <a:scrgbClr r="0" g="0" b="0"/>
        </a:lnRef>
        <a:fillRef idx="1">
          <a:scrgbClr r="0" g="0" b="0"/>
        </a:fillRef>
        <a:effectRef idx="0">
          <a:scrgbClr r="0" g="0" b="0"/>
        </a:effectRef>
        <a:fontRef idx="minor"/>
      </dsp:style>
      <dsp:txBody>
        <a:bodyPr spcFirstLastPara="0" vert="horz" wrap="square" lIns="128016" tIns="128016" rIns="128016" bIns="128016" numCol="1" spcCol="1270" anchor="ctr" anchorCtr="0">
          <a:noAutofit/>
        </a:bodyPr>
        <a:lstStyle/>
        <a:p>
          <a:pPr lvl="0" algn="ctr" defTabSz="800100">
            <a:lnSpc>
              <a:spcPct val="90000"/>
            </a:lnSpc>
            <a:spcBef>
              <a:spcPct val="0"/>
            </a:spcBef>
            <a:spcAft>
              <a:spcPct val="35000"/>
            </a:spcAft>
          </a:pPr>
          <a:r>
            <a:rPr lang="en-GB" sz="1800" b="1" kern="1200" dirty="0" smtClean="0"/>
            <a:t>Health</a:t>
          </a:r>
          <a:r>
            <a:rPr lang="en-GB" sz="1800" b="1" kern="1200" baseline="0" dirty="0" smtClean="0"/>
            <a:t> MOT Appointment</a:t>
          </a:r>
          <a:endParaRPr lang="en-GB" sz="1800" b="1" kern="1200" dirty="0"/>
        </a:p>
      </dsp:txBody>
      <dsp:txXfrm>
        <a:off x="262021" y="0"/>
        <a:ext cx="1679207" cy="1349692"/>
      </dsp:txXfrm>
    </dsp:sp>
    <dsp:sp modelId="{84C72BD6-CDA4-4D7D-B249-E11A59C46AE5}">
      <dsp:nvSpPr>
        <dsp:cNvPr id="0" name=""/>
        <dsp:cNvSpPr/>
      </dsp:nvSpPr>
      <dsp:spPr>
        <a:xfrm>
          <a:off x="401955" y="2105569"/>
          <a:ext cx="1468970" cy="966243"/>
        </a:xfrm>
        <a:prstGeom prst="roundRect">
          <a:avLst>
            <a:gd name="adj" fmla="val 10000"/>
          </a:avLst>
        </a:prstGeom>
        <a:solidFill>
          <a:srgbClr val="92D05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en-GB" sz="1200" kern="1200" dirty="0" smtClean="0">
              <a:solidFill>
                <a:schemeClr val="tx1"/>
              </a:solidFill>
            </a:rPr>
            <a:t>Once appointment is completed, Wellbeing Personal Trainer walks client to reception </a:t>
          </a:r>
        </a:p>
      </dsp:txBody>
      <dsp:txXfrm>
        <a:off x="430255" y="2133869"/>
        <a:ext cx="1412370" cy="909643"/>
      </dsp:txXfrm>
    </dsp:sp>
    <dsp:sp modelId="{5B864385-2814-49A9-91AB-C2B17E81C819}">
      <dsp:nvSpPr>
        <dsp:cNvPr id="0" name=""/>
        <dsp:cNvSpPr/>
      </dsp:nvSpPr>
      <dsp:spPr>
        <a:xfrm rot="18626456">
          <a:off x="1719340" y="2246326"/>
          <a:ext cx="862905" cy="27993"/>
        </a:xfrm>
        <a:custGeom>
          <a:avLst/>
          <a:gdLst/>
          <a:ahLst/>
          <a:cxnLst/>
          <a:rect l="0" t="0" r="0" b="0"/>
          <a:pathLst>
            <a:path>
              <a:moveTo>
                <a:pt x="0" y="13996"/>
              </a:moveTo>
              <a:lnTo>
                <a:pt x="862905" y="13996"/>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GB" sz="500" kern="1200" dirty="0"/>
        </a:p>
      </dsp:txBody>
      <dsp:txXfrm>
        <a:off x="2129220" y="2238750"/>
        <a:ext cx="43145" cy="43145"/>
      </dsp:txXfrm>
    </dsp:sp>
    <dsp:sp modelId="{D72DBB7C-2FCC-4981-93AC-0E7B89A1250F}">
      <dsp:nvSpPr>
        <dsp:cNvPr id="0" name=""/>
        <dsp:cNvSpPr/>
      </dsp:nvSpPr>
      <dsp:spPr>
        <a:xfrm>
          <a:off x="2430661" y="1485919"/>
          <a:ext cx="1399339" cy="892071"/>
        </a:xfrm>
        <a:prstGeom prst="roundRect">
          <a:avLst>
            <a:gd name="adj" fmla="val 10000"/>
          </a:avLst>
        </a:prstGeom>
        <a:solidFill>
          <a:srgbClr val="92D05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en-GB" sz="1200" kern="1200" dirty="0" smtClean="0">
              <a:solidFill>
                <a:schemeClr val="tx1"/>
              </a:solidFill>
            </a:rPr>
            <a:t>Receptionist books client in for an Meet your Physio appointment on TM2 </a:t>
          </a:r>
          <a:endParaRPr lang="en-GB" sz="1200" kern="1200" dirty="0">
            <a:solidFill>
              <a:schemeClr val="tx1"/>
            </a:solidFill>
          </a:endParaRPr>
        </a:p>
      </dsp:txBody>
      <dsp:txXfrm>
        <a:off x="2456789" y="1512047"/>
        <a:ext cx="1347083" cy="839815"/>
      </dsp:txXfrm>
    </dsp:sp>
    <dsp:sp modelId="{57D01283-3ACD-4714-8191-25D70F2C8570}">
      <dsp:nvSpPr>
        <dsp:cNvPr id="0" name=""/>
        <dsp:cNvSpPr/>
      </dsp:nvSpPr>
      <dsp:spPr>
        <a:xfrm rot="18806369">
          <a:off x="3708641" y="1635899"/>
          <a:ext cx="776915" cy="27993"/>
        </a:xfrm>
        <a:custGeom>
          <a:avLst/>
          <a:gdLst/>
          <a:ahLst/>
          <a:cxnLst/>
          <a:rect l="0" t="0" r="0" b="0"/>
          <a:pathLst>
            <a:path>
              <a:moveTo>
                <a:pt x="0" y="13996"/>
              </a:moveTo>
              <a:lnTo>
                <a:pt x="776915" y="13996"/>
              </a:lnTo>
            </a:path>
          </a:pathLst>
        </a:custGeom>
        <a:no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GB" sz="500" kern="1200" dirty="0"/>
        </a:p>
      </dsp:txBody>
      <dsp:txXfrm>
        <a:off x="4077676" y="1630472"/>
        <a:ext cx="38845" cy="38845"/>
      </dsp:txXfrm>
    </dsp:sp>
    <dsp:sp modelId="{BF10BD4E-BBDF-4800-91A5-1F34BD4E9605}">
      <dsp:nvSpPr>
        <dsp:cNvPr id="0" name=""/>
        <dsp:cNvSpPr/>
      </dsp:nvSpPr>
      <dsp:spPr>
        <a:xfrm>
          <a:off x="4364198" y="966697"/>
          <a:ext cx="1399339" cy="802276"/>
        </a:xfrm>
        <a:prstGeom prst="roundRect">
          <a:avLst>
            <a:gd name="adj" fmla="val 10000"/>
          </a:avLst>
        </a:prstGeom>
        <a:solidFill>
          <a:srgbClr val="92D05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en-GB" sz="1200" kern="1200" dirty="0" smtClean="0">
              <a:solidFill>
                <a:schemeClr val="tx1"/>
              </a:solidFill>
            </a:rPr>
            <a:t>If consent is given, the PT and Physiotherapist will discuss prior to the appointment</a:t>
          </a:r>
          <a:endParaRPr lang="en-GB" sz="1200" kern="1200" dirty="0">
            <a:solidFill>
              <a:schemeClr val="tx1"/>
            </a:solidFill>
          </a:endParaRPr>
        </a:p>
      </dsp:txBody>
      <dsp:txXfrm>
        <a:off x="4387696" y="990195"/>
        <a:ext cx="1352343" cy="755280"/>
      </dsp:txXfrm>
    </dsp:sp>
    <dsp:sp modelId="{88FB6FF5-666F-45A2-828B-159DE553F4E2}">
      <dsp:nvSpPr>
        <dsp:cNvPr id="0" name=""/>
        <dsp:cNvSpPr/>
      </dsp:nvSpPr>
      <dsp:spPr>
        <a:xfrm rot="2513465">
          <a:off x="3738296" y="2157537"/>
          <a:ext cx="717607" cy="27993"/>
        </a:xfrm>
        <a:custGeom>
          <a:avLst/>
          <a:gdLst/>
          <a:ahLst/>
          <a:cxnLst/>
          <a:rect l="0" t="0" r="0" b="0"/>
          <a:pathLst>
            <a:path>
              <a:moveTo>
                <a:pt x="0" y="13996"/>
              </a:moveTo>
              <a:lnTo>
                <a:pt x="717607" y="13996"/>
              </a:lnTo>
            </a:path>
          </a:pathLst>
        </a:custGeom>
        <a:no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GB" sz="500" kern="1200" dirty="0"/>
        </a:p>
      </dsp:txBody>
      <dsp:txXfrm>
        <a:off x="4079159" y="2153594"/>
        <a:ext cx="35880" cy="35880"/>
      </dsp:txXfrm>
    </dsp:sp>
    <dsp:sp modelId="{F4D07F4D-5B0B-4A42-93D9-847793CBEA15}">
      <dsp:nvSpPr>
        <dsp:cNvPr id="0" name=""/>
        <dsp:cNvSpPr/>
      </dsp:nvSpPr>
      <dsp:spPr>
        <a:xfrm>
          <a:off x="4364198" y="1988866"/>
          <a:ext cx="1399339" cy="844494"/>
        </a:xfrm>
        <a:prstGeom prst="roundRect">
          <a:avLst>
            <a:gd name="adj" fmla="val 10000"/>
          </a:avLst>
        </a:prstGeom>
        <a:solidFill>
          <a:srgbClr val="92D05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en-GB" sz="1200" kern="1200" dirty="0" smtClean="0">
              <a:solidFill>
                <a:schemeClr val="tx1"/>
              </a:solidFill>
            </a:rPr>
            <a:t>If consent is given, the results are discussed between the Physiotherapist and PT</a:t>
          </a:r>
          <a:endParaRPr lang="en-GB" sz="1200" kern="1200" dirty="0">
            <a:solidFill>
              <a:schemeClr val="tx1"/>
            </a:solidFill>
          </a:endParaRPr>
        </a:p>
      </dsp:txBody>
      <dsp:txXfrm>
        <a:off x="4388932" y="2013600"/>
        <a:ext cx="1349871" cy="795026"/>
      </dsp:txXfrm>
    </dsp:sp>
    <dsp:sp modelId="{60AB02F6-923C-4D14-BDD1-7198795C4CE9}">
      <dsp:nvSpPr>
        <dsp:cNvPr id="0" name=""/>
        <dsp:cNvSpPr/>
      </dsp:nvSpPr>
      <dsp:spPr>
        <a:xfrm rot="3657365">
          <a:off x="1574316" y="3078678"/>
          <a:ext cx="1152953" cy="27993"/>
        </a:xfrm>
        <a:custGeom>
          <a:avLst/>
          <a:gdLst/>
          <a:ahLst/>
          <a:cxnLst/>
          <a:rect l="0" t="0" r="0" b="0"/>
          <a:pathLst>
            <a:path>
              <a:moveTo>
                <a:pt x="0" y="13996"/>
              </a:moveTo>
              <a:lnTo>
                <a:pt x="1152953" y="13996"/>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GB" sz="500" kern="1200" dirty="0"/>
        </a:p>
      </dsp:txBody>
      <dsp:txXfrm>
        <a:off x="2121969" y="3063851"/>
        <a:ext cx="57647" cy="57647"/>
      </dsp:txXfrm>
    </dsp:sp>
    <dsp:sp modelId="{8D889D93-A292-4441-9D12-D0C5265D9170}">
      <dsp:nvSpPr>
        <dsp:cNvPr id="0" name=""/>
        <dsp:cNvSpPr/>
      </dsp:nvSpPr>
      <dsp:spPr>
        <a:xfrm>
          <a:off x="2430661" y="3195334"/>
          <a:ext cx="1399339" cy="802647"/>
        </a:xfrm>
        <a:prstGeom prst="roundRect">
          <a:avLst>
            <a:gd name="adj" fmla="val 10000"/>
          </a:avLst>
        </a:prstGeom>
        <a:solidFill>
          <a:srgbClr val="92D05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en-GB" sz="1200" kern="1200" dirty="0" smtClean="0">
              <a:solidFill>
                <a:schemeClr val="tx1"/>
              </a:solidFill>
            </a:rPr>
            <a:t>Receptionist outlines what the appointment will involve</a:t>
          </a:r>
          <a:endParaRPr lang="en-GB" sz="1200" kern="1200" dirty="0"/>
        </a:p>
      </dsp:txBody>
      <dsp:txXfrm>
        <a:off x="2454170" y="3218843"/>
        <a:ext cx="1352321" cy="755629"/>
      </dsp:txXfrm>
    </dsp:sp>
    <dsp:sp modelId="{FECEC6E5-2C65-45A0-AB40-F09B6165CDB9}">
      <dsp:nvSpPr>
        <dsp:cNvPr id="0" name=""/>
        <dsp:cNvSpPr/>
      </dsp:nvSpPr>
      <dsp:spPr>
        <a:xfrm rot="390515">
          <a:off x="3828185" y="3614591"/>
          <a:ext cx="563366" cy="27993"/>
        </a:xfrm>
        <a:custGeom>
          <a:avLst/>
          <a:gdLst/>
          <a:ahLst/>
          <a:cxnLst/>
          <a:rect l="0" t="0" r="0" b="0"/>
          <a:pathLst>
            <a:path>
              <a:moveTo>
                <a:pt x="0" y="13996"/>
              </a:moveTo>
              <a:lnTo>
                <a:pt x="563366" y="13996"/>
              </a:lnTo>
            </a:path>
          </a:pathLst>
        </a:custGeom>
        <a:no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GB" sz="500" kern="1200" dirty="0"/>
        </a:p>
      </dsp:txBody>
      <dsp:txXfrm>
        <a:off x="4095784" y="3614503"/>
        <a:ext cx="28168" cy="28168"/>
      </dsp:txXfrm>
    </dsp:sp>
    <dsp:sp modelId="{9B9AB2E5-0B09-4BBC-8365-6E2F6B017AEB}">
      <dsp:nvSpPr>
        <dsp:cNvPr id="0" name=""/>
        <dsp:cNvSpPr/>
      </dsp:nvSpPr>
      <dsp:spPr>
        <a:xfrm>
          <a:off x="4389736" y="3104349"/>
          <a:ext cx="1399339" cy="1112334"/>
        </a:xfrm>
        <a:prstGeom prst="roundRect">
          <a:avLst>
            <a:gd name="adj" fmla="val 10000"/>
          </a:avLst>
        </a:prstGeom>
        <a:solidFill>
          <a:srgbClr val="92D05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en-GB" sz="1200" kern="1200" dirty="0" smtClean="0">
              <a:solidFill>
                <a:schemeClr val="tx1"/>
              </a:solidFill>
            </a:rPr>
            <a:t>An appropriate fitness programme is designed and delivered and course of Physiotherapy is booked if required</a:t>
          </a:r>
          <a:endParaRPr lang="en-GB" sz="1200" kern="1200" dirty="0"/>
        </a:p>
      </dsp:txBody>
      <dsp:txXfrm>
        <a:off x="4422315" y="3136928"/>
        <a:ext cx="1334181" cy="1047176"/>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5">
  <dgm:title val=""/>
  <dgm:desc val=""/>
  <dgm:catLst>
    <dgm:cat type="hierarchy" pri="6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 modelId="4">
          <dgm:prSet phldr="1"/>
        </dgm:pt>
        <dgm:pt modelId="5">
          <dgm:prSet phldr="1"/>
        </dgm:pt>
        <dgm:pt modelId="6">
          <dgm:prSet phldr="1"/>
        </dgm:pt>
      </dgm:ptLst>
      <dgm:cxnLst>
        <dgm:cxn modelId="7" srcId="0" destId="1" srcOrd="0" destOrd="0"/>
        <dgm:cxn modelId="8" srcId="1" destId="2" srcOrd="0" destOrd="0"/>
        <dgm:cxn modelId="9" srcId="1" destId="3" srcOrd="1" destOrd="0"/>
        <dgm:cxn modelId="23" srcId="2" destId="21" srcOrd="0" destOrd="0"/>
        <dgm:cxn modelId="24" srcId="2" destId="22" srcOrd="1" destOrd="0"/>
        <dgm:cxn modelId="33" srcId="3" destId="31" srcOrd="0" destOrd="0"/>
        <dgm:cxn modelId="10" srcId="0" destId="4" srcOrd="1" destOrd="0"/>
        <dgm:cxn modelId="11" srcId="0" destId="5" srcOrd="2" destOrd="0"/>
        <dgm:cxn modelId="12" srcId="0" destId="6" srcOrd="3" destOrd="0"/>
      </dgm:cxnLst>
      <dgm:bg/>
      <dgm:whole/>
    </dgm:dataModel>
  </dgm:sampData>
  <dgm:styleData>
    <dgm:dataModel>
      <dgm:ptLst>
        <dgm:pt modelId="0" type="doc"/>
        <dgm:pt modelId="1"/>
        <dgm:pt modelId="11"/>
        <dgm:pt modelId="12"/>
        <dgm:pt modelId="2"/>
        <dgm:pt modelId="3"/>
      </dgm:ptLst>
      <dgm:cxnLst>
        <dgm:cxn modelId="4" srcId="0" destId="1" srcOrd="0" destOrd="0"/>
        <dgm:cxn modelId="13" srcId="1" destId="11" srcOrd="0" destOrd="0"/>
        <dgm:cxn modelId="14" srcId="1" destId="12" srcOrd="1" destOrd="0"/>
        <dgm:cxn modelId="5" srcId="0" destId="2" srcOrd="1" destOrd="0"/>
        <dgm:cxn modelId="6" srcId="0" destId="3" srcOrd="2" destOrd="0"/>
      </dgm:cxnLst>
      <dgm:bg/>
      <dgm:whole/>
    </dgm:dataModel>
  </dgm:styleData>
  <dgm:clrData>
    <dgm:dataModel>
      <dgm:ptLst>
        <dgm:pt modelId="0" type="doc"/>
        <dgm:pt modelId="1"/>
        <dgm:pt modelId="2"/>
        <dgm:pt modelId="21"/>
        <dgm:pt modelId="211"/>
        <dgm:pt modelId="3"/>
        <dgm:pt modelId="31"/>
        <dgm:pt modelId="311"/>
        <dgm:pt modelId="4"/>
        <dgm:pt modelId="5"/>
        <dgm:pt modelId="6"/>
        <dgm:pt modelId="7"/>
      </dgm:ptLst>
      <dgm:cxnLst>
        <dgm:cxn modelId="8" srcId="0" destId="1" srcOrd="0" destOrd="0"/>
        <dgm:cxn modelId="9" srcId="1" destId="2" srcOrd="0" destOrd="0"/>
        <dgm:cxn modelId="10" srcId="1" destId="3" srcOrd="1" destOrd="0"/>
        <dgm:cxn modelId="23" srcId="2" destId="21" srcOrd="0" destOrd="0"/>
        <dgm:cxn modelId="24" srcId="21" destId="211" srcOrd="0" destOrd="0"/>
        <dgm:cxn modelId="33" srcId="3" destId="31" srcOrd="0" destOrd="0"/>
        <dgm:cxn modelId="34" srcId="31" destId="311" srcOrd="0" destOrd="0"/>
        <dgm:cxn modelId="11" srcId="0" destId="4" srcOrd="1" destOrd="0"/>
        <dgm:cxn modelId="12" srcId="0" destId="5" srcOrd="2" destOrd="0"/>
        <dgm:cxn modelId="13" srcId="0" destId="6" srcOrd="3" destOrd="0"/>
        <dgm:cxn modelId="14" srcId="0" destId="7" srcOrd="4" destOrd="0"/>
      </dgm:cxnLst>
      <dgm:bg/>
      <dgm:whole/>
    </dgm:dataModel>
  </dgm:clrData>
  <dgm:layoutNode name="mainComposite">
    <dgm:varLst>
      <dgm:chPref val="1"/>
      <dgm:dir/>
      <dgm:animOne val="branch"/>
      <dgm:animLvl val="lvl"/>
      <dgm:resizeHandles val="exact"/>
    </dgm:varLst>
    <dgm:alg type="composite"/>
    <dgm:presOf/>
    <dgm:shape xmlns:r="http://schemas.openxmlformats.org/officeDocument/2006/relationships" r:blip="">
      <dgm:adjLst/>
    </dgm:shape>
    <dgm:choose name="Name0">
      <dgm:if name="Name1" axis="ch" ptType="node" func="cnt" op="gte" val="2">
        <dgm:choose name="Name2">
          <dgm:if name="Name3" func="var" arg="dir" op="equ" val="norm">
            <dgm:constrLst>
              <dgm:constr type="l" for="ch" forName="hierFlow"/>
              <dgm:constr type="t" for="ch" forName="hierFlow" refType="h" fact="0.3"/>
              <dgm:constr type="r" for="ch" forName="hierFlow" refType="w" fact="0.98"/>
              <dgm:constr type="b" for="ch" forName="hierFlow" refType="h" fact="0.96"/>
              <dgm:constr type="l" for="ch" forName="bgShapesFlow"/>
              <dgm:constr type="t" for="ch" forName="bgShapesFlow"/>
              <dgm:constr type="r" for="ch" forName="bgShapesFlow" refType="w"/>
              <dgm:constr type="b" for="ch" forName="bgShapesFlow" refType="h"/>
              <dgm:constr type="h" for="des" forName="level1Shape" refType="h"/>
              <dgm:constr type="w" for="des" forName="level1Shape" refType="h" refFor="des" refForName="level1Shape" fact="2"/>
              <dgm:constr type="w" for="des" forName="level2Shape" refType="w" refFor="des" refForName="level1Shape" op="equ"/>
              <dgm:constr type="h" for="des" forName="level2Shape" refType="h" refFor="des" refForName="level1Shape" op="equ"/>
              <dgm:constr type="sp" for="des" refType="w" refFor="des" refForName="level1Shape" op="equ" fact="0.4"/>
              <dgm:constr type="sibSp" for="des" forName="hierChild1" refType="h" refFor="des" refForName="level1Shape" op="equ" fact="0.15"/>
              <dgm:constr type="sibSp" for="des" forName="hierChild2" refType="sibSp" refFor="des" refForName="hierChild1" op="equ"/>
              <dgm:constr type="sibSp" for="des" forName="hierChild3" refType="sibSp" refFor="des" refForName="hierChild1" op="equ"/>
              <dgm:constr type="userA" for="des" refType="w" refFor="des" refForName="level1Shape" op="equ"/>
              <dgm:constr type="userB" for="des" refType="sp" refFor="des" op="equ"/>
              <dgm:constr type="w" for="des" forName="firstBuf" refType="w" refFor="des" refForName="level1Shape" fact="0.1"/>
            </dgm:constrLst>
          </dgm:if>
          <dgm:else name="Name4">
            <dgm:constrLst>
              <dgm:constr type="l" for="ch" forName="hierFlow" refType="w" fact="0.02"/>
              <dgm:constr type="t" for="ch" forName="hierFlow" refType="h" fact="0.3"/>
              <dgm:constr type="r" for="ch" forName="hierFlow" refType="w"/>
              <dgm:constr type="b" for="ch" forName="hierFlow" refType="h" fact="0.96"/>
              <dgm:constr type="l" for="ch" forName="bgShapesFlow"/>
              <dgm:constr type="t" for="ch" forName="bgShapesFlow"/>
              <dgm:constr type="r" for="ch" forName="bgShapesFlow" refType="w"/>
              <dgm:constr type="b" for="ch" forName="bgShapesFlow" refType="h"/>
              <dgm:constr type="h" for="des" forName="level1Shape" refType="h"/>
              <dgm:constr type="w" for="des" forName="level1Shape" refType="h" refFor="des" refForName="level1Shape" fact="2"/>
              <dgm:constr type="w" for="des" forName="level2Shape" refType="w" refFor="des" refForName="level1Shape" op="equ"/>
              <dgm:constr type="h" for="des" forName="level2Shape" refType="h" refFor="des" refForName="level1Shape" op="equ"/>
              <dgm:constr type="sp" for="des" refType="w" refFor="des" refForName="level1Shape" op="equ" fact="0.4"/>
              <dgm:constr type="sibSp" for="des" forName="hierChild1" refType="h" refFor="des" refForName="level1Shape" op="equ" fact="0.15"/>
              <dgm:constr type="sibSp" for="des" forName="hierChild2" refType="sibSp" refFor="des" refForName="hierChild1" op="equ"/>
              <dgm:constr type="sibSp" for="des" forName="hierChild3" refType="sibSp" refFor="des" refForName="hierChild1" op="equ"/>
              <dgm:constr type="userA" for="des" refType="w" refFor="des" refForName="level1Shape" op="equ"/>
              <dgm:constr type="userB" for="des" refType="sp" refFor="des" op="equ"/>
              <dgm:constr type="w" for="des" forName="firstBuf" refType="w" refFor="des" refForName="level1Shape" fact="0.1"/>
            </dgm:constrLst>
          </dgm:else>
        </dgm:choose>
      </dgm:if>
      <dgm:else name="Name5">
        <dgm:constrLst>
          <dgm:constr type="l" for="ch" forName="hierFlow"/>
          <dgm:constr type="t" for="ch" forName="hierFlow"/>
          <dgm:constr type="r" for="ch" forName="hierFlow" refType="w"/>
          <dgm:constr type="b" for="ch" forName="hierFlow" refType="h"/>
          <dgm:constr type="l" for="ch" forName="bgShapesFlow"/>
          <dgm:constr type="t" for="ch" forName="bgShapesFlow"/>
          <dgm:constr type="r" for="ch" forName="bgShapesFlow" refType="w"/>
          <dgm:constr type="b" for="ch" forName="bgShapesFlow" refType="h"/>
          <dgm:constr type="h" for="des" forName="level1Shape" refType="h"/>
          <dgm:constr type="w" for="des" forName="level1Shape" refType="h" refFor="des" refForName="level1Shape" fact="2"/>
          <dgm:constr type="w" for="des" forName="level2Shape" refType="w" refFor="des" refForName="level1Shape" op="equ"/>
          <dgm:constr type="h" for="des" forName="level2Shape" refType="h" refFor="des" refForName="level1Shape" op="equ"/>
          <dgm:constr type="sp" for="des" refType="w" refFor="des" refForName="level1Shape" op="equ" fact="0.4"/>
          <dgm:constr type="sibSp" for="des" forName="hierChild1" refType="h" refFor="des" refForName="level1Shape" op="equ" fact="0.15"/>
          <dgm:constr type="sibSp" for="des" forName="hierChild2" refType="sibSp" refFor="des" refForName="hierChild1" op="equ"/>
          <dgm:constr type="sibSp" for="des" forName="hierChild3" refType="sibSp" refFor="des" refForName="hierChild1" op="equ"/>
          <dgm:constr type="userA" for="des" refType="w" refFor="des" refForName="level1Shape" op="equ"/>
          <dgm:constr type="userB" for="des" refType="sp" refFor="des" op="equ"/>
          <dgm:constr type="w" for="des" forName="firstBuf" refType="w" refFor="des" refForName="level1Shape" fact="0.1"/>
        </dgm:constrLst>
      </dgm:else>
    </dgm:choose>
    <dgm:ruleLst/>
    <dgm:layoutNode name="hierFlow">
      <dgm:choose name="Name6">
        <dgm:if name="Name7" func="var" arg="dir" op="equ" val="norm">
          <dgm:alg type="lin">
            <dgm:param type="linDir" val="fromL"/>
            <dgm:param type="nodeVertAlign" val="mid"/>
            <dgm:param type="vertAlign" val="mid"/>
            <dgm:param type="nodeHorzAlign" val="l"/>
            <dgm:param type="horzAlign" val="l"/>
            <dgm:param type="fallback" val="2D"/>
          </dgm:alg>
        </dgm:if>
        <dgm:else name="Name8">
          <dgm:alg type="lin">
            <dgm:param type="linDir" val="fromR"/>
            <dgm:param type="nodeVertAlign" val="mid"/>
            <dgm:param type="vertAlign" val="mid"/>
            <dgm:param type="nodeHorzAlign" val="r"/>
            <dgm:param type="horzAlign" val="r"/>
            <dgm:param type="fallback" val="2D"/>
          </dgm:alg>
        </dgm:else>
      </dgm:choose>
      <dgm:shape xmlns:r="http://schemas.openxmlformats.org/officeDocument/2006/relationships" r:blip="">
        <dgm:adjLst/>
      </dgm:shape>
      <dgm:presOf/>
      <dgm:constrLst>
        <dgm:constr type="primFontSz" for="des" ptType="node" op="equ" val="65"/>
        <dgm:constr type="primFontSz" for="des" forName="connTx" op="equ" val="55"/>
        <dgm:constr type="primFontSz" for="des" forName="connTx" refType="primFontSz" refFor="des" refPtType="node" op="lte" fact="0.8"/>
      </dgm:constrLst>
      <dgm:ruleLst/>
      <dgm:choose name="Name9">
        <dgm:if name="Name10" axis="ch" ptType="node" func="cnt" op="gte" val="2">
          <dgm:layoutNode name="firstBuf">
            <dgm:alg type="sp"/>
            <dgm:shape xmlns:r="http://schemas.openxmlformats.org/officeDocument/2006/relationships" r:blip="">
              <dgm:adjLst/>
            </dgm:shape>
            <dgm:presOf/>
            <dgm:constrLst/>
            <dgm:ruleLst/>
          </dgm:layoutNode>
        </dgm:if>
        <dgm:else name="Name11"/>
      </dgm:choose>
      <dgm:layoutNode name="hierChild1">
        <dgm:varLst>
          <dgm:chPref val="1"/>
          <dgm:animOne val="branch"/>
          <dgm:animLvl val="lvl"/>
        </dgm:varLst>
        <dgm:choose name="Name12">
          <dgm:if name="Name13" func="var" arg="dir" op="equ" val="norm">
            <dgm:alg type="hierChild">
              <dgm:param type="linDir" val="fromT"/>
              <dgm:param type="chAlign" val="l"/>
            </dgm:alg>
          </dgm:if>
          <dgm:else name="Name14">
            <dgm:alg type="hierChild">
              <dgm:param type="linDir" val="fromT"/>
              <dgm:param type="chAlign" val="r"/>
            </dgm:alg>
          </dgm:else>
        </dgm:choose>
        <dgm:shape xmlns:r="http://schemas.openxmlformats.org/officeDocument/2006/relationships" r:blip="">
          <dgm:adjLst/>
        </dgm:shape>
        <dgm:presOf/>
        <dgm:constrLst/>
        <dgm:ruleLst/>
        <dgm:forEach name="Name15" axis="ch" cnt="3">
          <dgm:forEach name="Name16" axis="self" ptType="node">
            <dgm:layoutNode name="Name17">
              <dgm:choose name="Name18">
                <dgm:if name="Name19" func="var" arg="dir" op="equ" val="norm">
                  <dgm:alg type="hierRoot">
                    <dgm:param type="hierAlign" val="lCtrCh"/>
                  </dgm:alg>
                </dgm:if>
                <dgm:else name="Name20">
                  <dgm:alg type="hierRoot">
                    <dgm:param type="hierAlign" val="rCtrCh"/>
                  </dgm:alg>
                </dgm:else>
              </dgm:choose>
              <dgm:shape xmlns:r="http://schemas.openxmlformats.org/officeDocument/2006/relationships" r:blip="">
                <dgm:adjLst/>
              </dgm:shape>
              <dgm:presOf/>
              <dgm:constrLst/>
              <dgm:ruleLst/>
              <dgm:layoutNode name="level1Shap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hierChild2">
                <dgm:choose name="Name21">
                  <dgm:if name="Name22" func="var" arg="dir" op="equ" val="norm">
                    <dgm:alg type="hierChild">
                      <dgm:param type="linDir" val="fromT"/>
                      <dgm:param type="chAlign" val="l"/>
                    </dgm:alg>
                  </dgm:if>
                  <dgm:else name="Name23">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24" axis="self" ptType="parTrans" cnt="1">
                    <dgm:layoutNode name="Name25">
                      <dgm:choose name="Name26">
                        <dgm:if name="Name27" func="var" arg="dir" op="equ" val="norm">
                          <dgm:alg type="conn">
                            <dgm:param type="dim" val="1D"/>
                            <dgm:param type="begPts" val="midR"/>
                            <dgm:param type="endPts" val="midL"/>
                            <dgm:param type="endSty" val="noArr"/>
                          </dgm:alg>
                        </dgm:if>
                        <dgm:else name="Name28">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29" axis="self" ptType="node">
                    <dgm:layoutNode name="Name30">
                      <dgm:choose name="Name31">
                        <dgm:if name="Name32" func="var" arg="dir" op="equ" val="norm">
                          <dgm:alg type="hierRoot">
                            <dgm:param type="hierAlign" val="lCtrCh"/>
                          </dgm:alg>
                        </dgm:if>
                        <dgm:else name="Name33">
                          <dgm:alg type="hierRoot">
                            <dgm:param type="hierAlign" val="rCtrCh"/>
                          </dgm:alg>
                        </dgm:else>
                      </dgm:choose>
                      <dgm:shape xmlns:r="http://schemas.openxmlformats.org/officeDocument/2006/relationships" r:blip="">
                        <dgm:adjLst/>
                      </dgm:shape>
                      <dgm:presOf/>
                      <dgm:constrLst/>
                      <dgm:ruleLst/>
                      <dgm:layoutNode name="level2Shape">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hierChild3">
                        <dgm:choose name="Name34">
                          <dgm:if name="Name35" func="var" arg="dir" op="equ" val="norm">
                            <dgm:alg type="hierChild">
                              <dgm:param type="linDir" val="fromT"/>
                              <dgm:param type="chAlign" val="l"/>
                            </dgm:alg>
                          </dgm:if>
                          <dgm:else name="Name36">
                            <dgm:alg type="hierChild">
                              <dgm:param type="linDir" val="fromT"/>
                              <dgm:param type="chAlign" val="r"/>
                            </dgm:alg>
                          </dgm:else>
                        </dgm:choose>
                        <dgm:shape xmlns:r="http://schemas.openxmlformats.org/officeDocument/2006/relationships" r:blip="">
                          <dgm:adjLst/>
                        </dgm:shape>
                        <dgm:presOf/>
                        <dgm:constrLst/>
                        <dgm:ruleLst/>
                        <dgm:forEach name="Name37" ref="repeat"/>
                      </dgm:layoutNode>
                    </dgm:layoutNode>
                  </dgm:forEach>
                </dgm:forEach>
              </dgm:layoutNode>
            </dgm:layoutNode>
          </dgm:forEach>
        </dgm:forEach>
      </dgm:layoutNode>
    </dgm:layoutNode>
    <dgm:layoutNode name="bgShapesFlow">
      <dgm:choose name="Name38">
        <dgm:if name="Name39" func="var" arg="dir" op="equ" val="norm">
          <dgm:alg type="lin">
            <dgm:param type="linDir" val="fromL"/>
            <dgm:param type="nodeVertAlign" val="mid"/>
            <dgm:param type="vertAlign" val="mid"/>
            <dgm:param type="nodeHorzAlign" val="l"/>
            <dgm:param type="horzAlign" val="l"/>
          </dgm:alg>
        </dgm:if>
        <dgm:else name="Name40">
          <dgm:alg type="lin">
            <dgm:param type="linDir" val="fromR"/>
            <dgm:param type="nodeVertAlign" val="mid"/>
            <dgm:param type="vertAlign" val="mid"/>
            <dgm:param type="nodeHorzAlign" val="r"/>
            <dgm:param type="horzAlign" val="r"/>
          </dgm:alg>
        </dgm:else>
      </dgm:choose>
      <dgm:shape xmlns:r="http://schemas.openxmlformats.org/officeDocument/2006/relationships" r:blip="">
        <dgm:adjLst/>
      </dgm:shape>
      <dgm:presOf/>
      <dgm:constrLst>
        <dgm:constr type="w" for="ch" forName="rectComp" refType="w"/>
        <dgm:constr type="h" for="ch" forName="rectComp" refType="h"/>
        <dgm:constr type="h" for="des" forName="bgRect" refType="h"/>
        <dgm:constr type="primFontSz" for="des" forName="bgRectTx" op="equ" val="65"/>
      </dgm:constrLst>
      <dgm:ruleLst/>
      <dgm:forEach name="Name41" axis="ch" ptType="node" st="2">
        <dgm:layoutNode name="rectComp">
          <dgm:alg type="composite"/>
          <dgm:shape xmlns:r="http://schemas.openxmlformats.org/officeDocument/2006/relationships" r:blip="">
            <dgm:adjLst/>
          </dgm:shape>
          <dgm:presOf/>
          <dgm:constrLst>
            <dgm:constr type="userA"/>
            <dgm:constr type="l" for="ch" forName="bgRect"/>
            <dgm:constr type="t" for="ch" forName="bgRect"/>
            <dgm:constr type="w" for="ch" forName="bgRect" refType="userA" fact="1.2"/>
            <dgm:constr type="l" for="ch" forName="bgRectTx"/>
            <dgm:constr type="t" for="ch" forName="bgRectTx"/>
            <dgm:constr type="h" for="ch" forName="bgRectTx" refType="h" refFor="ch" refForName="bgRect" fact="0.3"/>
            <dgm:constr type="w" for="ch" forName="bgRectTx" refType="w" refFor="ch" refForName="bgRect" op="equ"/>
          </dgm:constrLst>
          <dgm:ruleLst/>
          <dgm:layoutNode name="bgRect" styleLbl="bgShp">
            <dgm:alg type="sp"/>
            <dgm:shape xmlns:r="http://schemas.openxmlformats.org/officeDocument/2006/relationships" type="roundRect" r:blip="" zOrderOff="-999">
              <dgm:adjLst>
                <dgm:adj idx="1" val="0.1"/>
              </dgm:adjLst>
            </dgm:shape>
            <dgm:presOf axis="desOrSelf" ptType="node"/>
            <dgm:constrLst/>
            <dgm:ruleLst/>
          </dgm:layoutNode>
          <dgm:layoutNode name="bgRectTx" styleLbl="bgShp">
            <dgm:varLst>
              <dgm:bulletEnabled val="1"/>
            </dgm:varLst>
            <dgm:alg type="tx"/>
            <dgm:shape xmlns:r="http://schemas.openxmlformats.org/officeDocument/2006/relationships" type="rect" r:blip="" zOrderOff="-999" hideGeom="1">
              <dgm:adjLst/>
            </dgm:shape>
            <dgm:presOf axis="desOrSelf" ptType="node"/>
            <dgm:constrLst/>
            <dgm:ruleLst>
              <dgm:rule type="primFontSz" val="5" fact="NaN" max="NaN"/>
            </dgm:ruleLst>
          </dgm:layoutNode>
        </dgm:layoutNode>
        <dgm:choose name="Name42">
          <dgm:if name="Name43" axis="self" ptType="node" func="revPos" op="gte" val="2">
            <dgm:layoutNode name="spComp">
              <dgm:alg type="composite"/>
              <dgm:shape xmlns:r="http://schemas.openxmlformats.org/officeDocument/2006/relationships" r:blip="">
                <dgm:adjLst/>
              </dgm:shape>
              <dgm:presOf/>
              <dgm:constrLst>
                <dgm:constr type="userA"/>
                <dgm:constr type="userB"/>
                <dgm:constr type="l" for="ch" forName="hSp"/>
                <dgm:constr type="t" for="ch" forName="hSp"/>
                <dgm:constr type="w" for="ch" forName="hSp" refType="userB"/>
                <dgm:constr type="wOff" for="ch" forName="hSp" refType="userA" fact="-0.2"/>
              </dgm:constrLst>
              <dgm:ruleLst/>
              <dgm:layoutNode name="hSp">
                <dgm:alg type="sp"/>
                <dgm:shape xmlns:r="http://schemas.openxmlformats.org/officeDocument/2006/relationships" r:blip="">
                  <dgm:adjLst/>
                </dgm:shape>
                <dgm:presOf/>
                <dgm:constrLst/>
                <dgm:ruleLst/>
              </dgm:layoutNode>
            </dgm:layoutNode>
          </dgm:if>
          <dgm:else name="Name44"/>
        </dgm:choose>
      </dgm:forEach>
    </dgm:layoutNode>
  </dgm:layoutNode>
</dgm:layoutDef>
</file>

<file path=ppt/diagrams/layout2.xml><?xml version="1.0" encoding="utf-8"?>
<dgm:layoutDef xmlns:dgm="http://schemas.openxmlformats.org/drawingml/2006/diagram" xmlns:a="http://schemas.openxmlformats.org/drawingml/2006/main" uniqueId="urn:microsoft.com/office/officeart/2005/8/layout/hierarchy5">
  <dgm:title val=""/>
  <dgm:desc val=""/>
  <dgm:catLst>
    <dgm:cat type="hierarchy" pri="6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 modelId="4">
          <dgm:prSet phldr="1"/>
        </dgm:pt>
        <dgm:pt modelId="5">
          <dgm:prSet phldr="1"/>
        </dgm:pt>
        <dgm:pt modelId="6">
          <dgm:prSet phldr="1"/>
        </dgm:pt>
      </dgm:ptLst>
      <dgm:cxnLst>
        <dgm:cxn modelId="7" srcId="0" destId="1" srcOrd="0" destOrd="0"/>
        <dgm:cxn modelId="8" srcId="1" destId="2" srcOrd="0" destOrd="0"/>
        <dgm:cxn modelId="9" srcId="1" destId="3" srcOrd="1" destOrd="0"/>
        <dgm:cxn modelId="23" srcId="2" destId="21" srcOrd="0" destOrd="0"/>
        <dgm:cxn modelId="24" srcId="2" destId="22" srcOrd="1" destOrd="0"/>
        <dgm:cxn modelId="33" srcId="3" destId="31" srcOrd="0" destOrd="0"/>
        <dgm:cxn modelId="10" srcId="0" destId="4" srcOrd="1" destOrd="0"/>
        <dgm:cxn modelId="11" srcId="0" destId="5" srcOrd="2" destOrd="0"/>
        <dgm:cxn modelId="12" srcId="0" destId="6" srcOrd="3" destOrd="0"/>
      </dgm:cxnLst>
      <dgm:bg/>
      <dgm:whole/>
    </dgm:dataModel>
  </dgm:sampData>
  <dgm:styleData>
    <dgm:dataModel>
      <dgm:ptLst>
        <dgm:pt modelId="0" type="doc"/>
        <dgm:pt modelId="1"/>
        <dgm:pt modelId="11"/>
        <dgm:pt modelId="12"/>
        <dgm:pt modelId="2"/>
        <dgm:pt modelId="3"/>
      </dgm:ptLst>
      <dgm:cxnLst>
        <dgm:cxn modelId="4" srcId="0" destId="1" srcOrd="0" destOrd="0"/>
        <dgm:cxn modelId="13" srcId="1" destId="11" srcOrd="0" destOrd="0"/>
        <dgm:cxn modelId="14" srcId="1" destId="12" srcOrd="1" destOrd="0"/>
        <dgm:cxn modelId="5" srcId="0" destId="2" srcOrd="1" destOrd="0"/>
        <dgm:cxn modelId="6" srcId="0" destId="3" srcOrd="2" destOrd="0"/>
      </dgm:cxnLst>
      <dgm:bg/>
      <dgm:whole/>
    </dgm:dataModel>
  </dgm:styleData>
  <dgm:clrData>
    <dgm:dataModel>
      <dgm:ptLst>
        <dgm:pt modelId="0" type="doc"/>
        <dgm:pt modelId="1"/>
        <dgm:pt modelId="2"/>
        <dgm:pt modelId="21"/>
        <dgm:pt modelId="211"/>
        <dgm:pt modelId="3"/>
        <dgm:pt modelId="31"/>
        <dgm:pt modelId="311"/>
        <dgm:pt modelId="4"/>
        <dgm:pt modelId="5"/>
        <dgm:pt modelId="6"/>
        <dgm:pt modelId="7"/>
      </dgm:ptLst>
      <dgm:cxnLst>
        <dgm:cxn modelId="8" srcId="0" destId="1" srcOrd="0" destOrd="0"/>
        <dgm:cxn modelId="9" srcId="1" destId="2" srcOrd="0" destOrd="0"/>
        <dgm:cxn modelId="10" srcId="1" destId="3" srcOrd="1" destOrd="0"/>
        <dgm:cxn modelId="23" srcId="2" destId="21" srcOrd="0" destOrd="0"/>
        <dgm:cxn modelId="24" srcId="21" destId="211" srcOrd="0" destOrd="0"/>
        <dgm:cxn modelId="33" srcId="3" destId="31" srcOrd="0" destOrd="0"/>
        <dgm:cxn modelId="34" srcId="31" destId="311" srcOrd="0" destOrd="0"/>
        <dgm:cxn modelId="11" srcId="0" destId="4" srcOrd="1" destOrd="0"/>
        <dgm:cxn modelId="12" srcId="0" destId="5" srcOrd="2" destOrd="0"/>
        <dgm:cxn modelId="13" srcId="0" destId="6" srcOrd="3" destOrd="0"/>
        <dgm:cxn modelId="14" srcId="0" destId="7" srcOrd="4" destOrd="0"/>
      </dgm:cxnLst>
      <dgm:bg/>
      <dgm:whole/>
    </dgm:dataModel>
  </dgm:clrData>
  <dgm:layoutNode name="mainComposite">
    <dgm:varLst>
      <dgm:chPref val="1"/>
      <dgm:dir/>
      <dgm:animOne val="branch"/>
      <dgm:animLvl val="lvl"/>
      <dgm:resizeHandles val="exact"/>
    </dgm:varLst>
    <dgm:alg type="composite"/>
    <dgm:presOf/>
    <dgm:shape xmlns:r="http://schemas.openxmlformats.org/officeDocument/2006/relationships" r:blip="">
      <dgm:adjLst/>
    </dgm:shape>
    <dgm:choose name="Name0">
      <dgm:if name="Name1" axis="ch" ptType="node" func="cnt" op="gte" val="2">
        <dgm:choose name="Name2">
          <dgm:if name="Name3" func="var" arg="dir" op="equ" val="norm">
            <dgm:constrLst>
              <dgm:constr type="l" for="ch" forName="hierFlow"/>
              <dgm:constr type="t" for="ch" forName="hierFlow" refType="h" fact="0.3"/>
              <dgm:constr type="r" for="ch" forName="hierFlow" refType="w" fact="0.98"/>
              <dgm:constr type="b" for="ch" forName="hierFlow" refType="h" fact="0.96"/>
              <dgm:constr type="l" for="ch" forName="bgShapesFlow"/>
              <dgm:constr type="t" for="ch" forName="bgShapesFlow"/>
              <dgm:constr type="r" for="ch" forName="bgShapesFlow" refType="w"/>
              <dgm:constr type="b" for="ch" forName="bgShapesFlow" refType="h"/>
              <dgm:constr type="h" for="des" forName="level1Shape" refType="h"/>
              <dgm:constr type="w" for="des" forName="level1Shape" refType="h" refFor="des" refForName="level1Shape" fact="2"/>
              <dgm:constr type="w" for="des" forName="level2Shape" refType="w" refFor="des" refForName="level1Shape" op="equ"/>
              <dgm:constr type="h" for="des" forName="level2Shape" refType="h" refFor="des" refForName="level1Shape" op="equ"/>
              <dgm:constr type="sp" for="des" refType="w" refFor="des" refForName="level1Shape" op="equ" fact="0.4"/>
              <dgm:constr type="sibSp" for="des" forName="hierChild1" refType="h" refFor="des" refForName="level1Shape" op="equ" fact="0.15"/>
              <dgm:constr type="sibSp" for="des" forName="hierChild2" refType="sibSp" refFor="des" refForName="hierChild1" op="equ"/>
              <dgm:constr type="sibSp" for="des" forName="hierChild3" refType="sibSp" refFor="des" refForName="hierChild1" op="equ"/>
              <dgm:constr type="userA" for="des" refType="w" refFor="des" refForName="level1Shape" op="equ"/>
              <dgm:constr type="userB" for="des" refType="sp" refFor="des" op="equ"/>
              <dgm:constr type="w" for="des" forName="firstBuf" refType="w" refFor="des" refForName="level1Shape" fact="0.1"/>
            </dgm:constrLst>
          </dgm:if>
          <dgm:else name="Name4">
            <dgm:constrLst>
              <dgm:constr type="l" for="ch" forName="hierFlow" refType="w" fact="0.02"/>
              <dgm:constr type="t" for="ch" forName="hierFlow" refType="h" fact="0.3"/>
              <dgm:constr type="r" for="ch" forName="hierFlow" refType="w"/>
              <dgm:constr type="b" for="ch" forName="hierFlow" refType="h" fact="0.96"/>
              <dgm:constr type="l" for="ch" forName="bgShapesFlow"/>
              <dgm:constr type="t" for="ch" forName="bgShapesFlow"/>
              <dgm:constr type="r" for="ch" forName="bgShapesFlow" refType="w"/>
              <dgm:constr type="b" for="ch" forName="bgShapesFlow" refType="h"/>
              <dgm:constr type="h" for="des" forName="level1Shape" refType="h"/>
              <dgm:constr type="w" for="des" forName="level1Shape" refType="h" refFor="des" refForName="level1Shape" fact="2"/>
              <dgm:constr type="w" for="des" forName="level2Shape" refType="w" refFor="des" refForName="level1Shape" op="equ"/>
              <dgm:constr type="h" for="des" forName="level2Shape" refType="h" refFor="des" refForName="level1Shape" op="equ"/>
              <dgm:constr type="sp" for="des" refType="w" refFor="des" refForName="level1Shape" op="equ" fact="0.4"/>
              <dgm:constr type="sibSp" for="des" forName="hierChild1" refType="h" refFor="des" refForName="level1Shape" op="equ" fact="0.15"/>
              <dgm:constr type="sibSp" for="des" forName="hierChild2" refType="sibSp" refFor="des" refForName="hierChild1" op="equ"/>
              <dgm:constr type="sibSp" for="des" forName="hierChild3" refType="sibSp" refFor="des" refForName="hierChild1" op="equ"/>
              <dgm:constr type="userA" for="des" refType="w" refFor="des" refForName="level1Shape" op="equ"/>
              <dgm:constr type="userB" for="des" refType="sp" refFor="des" op="equ"/>
              <dgm:constr type="w" for="des" forName="firstBuf" refType="w" refFor="des" refForName="level1Shape" fact="0.1"/>
            </dgm:constrLst>
          </dgm:else>
        </dgm:choose>
      </dgm:if>
      <dgm:else name="Name5">
        <dgm:constrLst>
          <dgm:constr type="l" for="ch" forName="hierFlow"/>
          <dgm:constr type="t" for="ch" forName="hierFlow"/>
          <dgm:constr type="r" for="ch" forName="hierFlow" refType="w"/>
          <dgm:constr type="b" for="ch" forName="hierFlow" refType="h"/>
          <dgm:constr type="l" for="ch" forName="bgShapesFlow"/>
          <dgm:constr type="t" for="ch" forName="bgShapesFlow"/>
          <dgm:constr type="r" for="ch" forName="bgShapesFlow" refType="w"/>
          <dgm:constr type="b" for="ch" forName="bgShapesFlow" refType="h"/>
          <dgm:constr type="h" for="des" forName="level1Shape" refType="h"/>
          <dgm:constr type="w" for="des" forName="level1Shape" refType="h" refFor="des" refForName="level1Shape" fact="2"/>
          <dgm:constr type="w" for="des" forName="level2Shape" refType="w" refFor="des" refForName="level1Shape" op="equ"/>
          <dgm:constr type="h" for="des" forName="level2Shape" refType="h" refFor="des" refForName="level1Shape" op="equ"/>
          <dgm:constr type="sp" for="des" refType="w" refFor="des" refForName="level1Shape" op="equ" fact="0.4"/>
          <dgm:constr type="sibSp" for="des" forName="hierChild1" refType="h" refFor="des" refForName="level1Shape" op="equ" fact="0.15"/>
          <dgm:constr type="sibSp" for="des" forName="hierChild2" refType="sibSp" refFor="des" refForName="hierChild1" op="equ"/>
          <dgm:constr type="sibSp" for="des" forName="hierChild3" refType="sibSp" refFor="des" refForName="hierChild1" op="equ"/>
          <dgm:constr type="userA" for="des" refType="w" refFor="des" refForName="level1Shape" op="equ"/>
          <dgm:constr type="userB" for="des" refType="sp" refFor="des" op="equ"/>
          <dgm:constr type="w" for="des" forName="firstBuf" refType="w" refFor="des" refForName="level1Shape" fact="0.1"/>
        </dgm:constrLst>
      </dgm:else>
    </dgm:choose>
    <dgm:ruleLst/>
    <dgm:layoutNode name="hierFlow">
      <dgm:choose name="Name6">
        <dgm:if name="Name7" func="var" arg="dir" op="equ" val="norm">
          <dgm:alg type="lin">
            <dgm:param type="linDir" val="fromL"/>
            <dgm:param type="nodeVertAlign" val="mid"/>
            <dgm:param type="vertAlign" val="mid"/>
            <dgm:param type="nodeHorzAlign" val="l"/>
            <dgm:param type="horzAlign" val="l"/>
            <dgm:param type="fallback" val="2D"/>
          </dgm:alg>
        </dgm:if>
        <dgm:else name="Name8">
          <dgm:alg type="lin">
            <dgm:param type="linDir" val="fromR"/>
            <dgm:param type="nodeVertAlign" val="mid"/>
            <dgm:param type="vertAlign" val="mid"/>
            <dgm:param type="nodeHorzAlign" val="r"/>
            <dgm:param type="horzAlign" val="r"/>
            <dgm:param type="fallback" val="2D"/>
          </dgm:alg>
        </dgm:else>
      </dgm:choose>
      <dgm:shape xmlns:r="http://schemas.openxmlformats.org/officeDocument/2006/relationships" r:blip="">
        <dgm:adjLst/>
      </dgm:shape>
      <dgm:presOf/>
      <dgm:constrLst>
        <dgm:constr type="primFontSz" for="des" ptType="node" op="equ" val="65"/>
        <dgm:constr type="primFontSz" for="des" forName="connTx" op="equ" val="55"/>
        <dgm:constr type="primFontSz" for="des" forName="connTx" refType="primFontSz" refFor="des" refPtType="node" op="lte" fact="0.8"/>
      </dgm:constrLst>
      <dgm:ruleLst/>
      <dgm:choose name="Name9">
        <dgm:if name="Name10" axis="ch" ptType="node" func="cnt" op="gte" val="2">
          <dgm:layoutNode name="firstBuf">
            <dgm:alg type="sp"/>
            <dgm:shape xmlns:r="http://schemas.openxmlformats.org/officeDocument/2006/relationships" r:blip="">
              <dgm:adjLst/>
            </dgm:shape>
            <dgm:presOf/>
            <dgm:constrLst/>
            <dgm:ruleLst/>
          </dgm:layoutNode>
        </dgm:if>
        <dgm:else name="Name11"/>
      </dgm:choose>
      <dgm:layoutNode name="hierChild1">
        <dgm:varLst>
          <dgm:chPref val="1"/>
          <dgm:animOne val="branch"/>
          <dgm:animLvl val="lvl"/>
        </dgm:varLst>
        <dgm:choose name="Name12">
          <dgm:if name="Name13" func="var" arg="dir" op="equ" val="norm">
            <dgm:alg type="hierChild">
              <dgm:param type="linDir" val="fromT"/>
              <dgm:param type="chAlign" val="l"/>
            </dgm:alg>
          </dgm:if>
          <dgm:else name="Name14">
            <dgm:alg type="hierChild">
              <dgm:param type="linDir" val="fromT"/>
              <dgm:param type="chAlign" val="r"/>
            </dgm:alg>
          </dgm:else>
        </dgm:choose>
        <dgm:shape xmlns:r="http://schemas.openxmlformats.org/officeDocument/2006/relationships" r:blip="">
          <dgm:adjLst/>
        </dgm:shape>
        <dgm:presOf/>
        <dgm:constrLst/>
        <dgm:ruleLst/>
        <dgm:forEach name="Name15" axis="ch" cnt="3">
          <dgm:forEach name="Name16" axis="self" ptType="node">
            <dgm:layoutNode name="Name17">
              <dgm:choose name="Name18">
                <dgm:if name="Name19" func="var" arg="dir" op="equ" val="norm">
                  <dgm:alg type="hierRoot">
                    <dgm:param type="hierAlign" val="lCtrCh"/>
                  </dgm:alg>
                </dgm:if>
                <dgm:else name="Name20">
                  <dgm:alg type="hierRoot">
                    <dgm:param type="hierAlign" val="rCtrCh"/>
                  </dgm:alg>
                </dgm:else>
              </dgm:choose>
              <dgm:shape xmlns:r="http://schemas.openxmlformats.org/officeDocument/2006/relationships" r:blip="">
                <dgm:adjLst/>
              </dgm:shape>
              <dgm:presOf/>
              <dgm:constrLst/>
              <dgm:ruleLst/>
              <dgm:layoutNode name="level1Shap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hierChild2">
                <dgm:choose name="Name21">
                  <dgm:if name="Name22" func="var" arg="dir" op="equ" val="norm">
                    <dgm:alg type="hierChild">
                      <dgm:param type="linDir" val="fromT"/>
                      <dgm:param type="chAlign" val="l"/>
                    </dgm:alg>
                  </dgm:if>
                  <dgm:else name="Name23">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24" axis="self" ptType="parTrans" cnt="1">
                    <dgm:layoutNode name="Name25">
                      <dgm:choose name="Name26">
                        <dgm:if name="Name27" func="var" arg="dir" op="equ" val="norm">
                          <dgm:alg type="conn">
                            <dgm:param type="dim" val="1D"/>
                            <dgm:param type="begPts" val="midR"/>
                            <dgm:param type="endPts" val="midL"/>
                            <dgm:param type="endSty" val="noArr"/>
                          </dgm:alg>
                        </dgm:if>
                        <dgm:else name="Name28">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29" axis="self" ptType="node">
                    <dgm:layoutNode name="Name30">
                      <dgm:choose name="Name31">
                        <dgm:if name="Name32" func="var" arg="dir" op="equ" val="norm">
                          <dgm:alg type="hierRoot">
                            <dgm:param type="hierAlign" val="lCtrCh"/>
                          </dgm:alg>
                        </dgm:if>
                        <dgm:else name="Name33">
                          <dgm:alg type="hierRoot">
                            <dgm:param type="hierAlign" val="rCtrCh"/>
                          </dgm:alg>
                        </dgm:else>
                      </dgm:choose>
                      <dgm:shape xmlns:r="http://schemas.openxmlformats.org/officeDocument/2006/relationships" r:blip="">
                        <dgm:adjLst/>
                      </dgm:shape>
                      <dgm:presOf/>
                      <dgm:constrLst/>
                      <dgm:ruleLst/>
                      <dgm:layoutNode name="level2Shape">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hierChild3">
                        <dgm:choose name="Name34">
                          <dgm:if name="Name35" func="var" arg="dir" op="equ" val="norm">
                            <dgm:alg type="hierChild">
                              <dgm:param type="linDir" val="fromT"/>
                              <dgm:param type="chAlign" val="l"/>
                            </dgm:alg>
                          </dgm:if>
                          <dgm:else name="Name36">
                            <dgm:alg type="hierChild">
                              <dgm:param type="linDir" val="fromT"/>
                              <dgm:param type="chAlign" val="r"/>
                            </dgm:alg>
                          </dgm:else>
                        </dgm:choose>
                        <dgm:shape xmlns:r="http://schemas.openxmlformats.org/officeDocument/2006/relationships" r:blip="">
                          <dgm:adjLst/>
                        </dgm:shape>
                        <dgm:presOf/>
                        <dgm:constrLst/>
                        <dgm:ruleLst/>
                        <dgm:forEach name="Name37" ref="repeat"/>
                      </dgm:layoutNode>
                    </dgm:layoutNode>
                  </dgm:forEach>
                </dgm:forEach>
              </dgm:layoutNode>
            </dgm:layoutNode>
          </dgm:forEach>
        </dgm:forEach>
      </dgm:layoutNode>
    </dgm:layoutNode>
    <dgm:layoutNode name="bgShapesFlow">
      <dgm:choose name="Name38">
        <dgm:if name="Name39" func="var" arg="dir" op="equ" val="norm">
          <dgm:alg type="lin">
            <dgm:param type="linDir" val="fromL"/>
            <dgm:param type="nodeVertAlign" val="mid"/>
            <dgm:param type="vertAlign" val="mid"/>
            <dgm:param type="nodeHorzAlign" val="l"/>
            <dgm:param type="horzAlign" val="l"/>
          </dgm:alg>
        </dgm:if>
        <dgm:else name="Name40">
          <dgm:alg type="lin">
            <dgm:param type="linDir" val="fromR"/>
            <dgm:param type="nodeVertAlign" val="mid"/>
            <dgm:param type="vertAlign" val="mid"/>
            <dgm:param type="nodeHorzAlign" val="r"/>
            <dgm:param type="horzAlign" val="r"/>
          </dgm:alg>
        </dgm:else>
      </dgm:choose>
      <dgm:shape xmlns:r="http://schemas.openxmlformats.org/officeDocument/2006/relationships" r:blip="">
        <dgm:adjLst/>
      </dgm:shape>
      <dgm:presOf/>
      <dgm:constrLst>
        <dgm:constr type="w" for="ch" forName="rectComp" refType="w"/>
        <dgm:constr type="h" for="ch" forName="rectComp" refType="h"/>
        <dgm:constr type="h" for="des" forName="bgRect" refType="h"/>
        <dgm:constr type="primFontSz" for="des" forName="bgRectTx" op="equ" val="65"/>
      </dgm:constrLst>
      <dgm:ruleLst/>
      <dgm:forEach name="Name41" axis="ch" ptType="node" st="2">
        <dgm:layoutNode name="rectComp">
          <dgm:alg type="composite"/>
          <dgm:shape xmlns:r="http://schemas.openxmlformats.org/officeDocument/2006/relationships" r:blip="">
            <dgm:adjLst/>
          </dgm:shape>
          <dgm:presOf/>
          <dgm:constrLst>
            <dgm:constr type="userA"/>
            <dgm:constr type="l" for="ch" forName="bgRect"/>
            <dgm:constr type="t" for="ch" forName="bgRect"/>
            <dgm:constr type="w" for="ch" forName="bgRect" refType="userA" fact="1.2"/>
            <dgm:constr type="l" for="ch" forName="bgRectTx"/>
            <dgm:constr type="t" for="ch" forName="bgRectTx"/>
            <dgm:constr type="h" for="ch" forName="bgRectTx" refType="h" refFor="ch" refForName="bgRect" fact="0.3"/>
            <dgm:constr type="w" for="ch" forName="bgRectTx" refType="w" refFor="ch" refForName="bgRect" op="equ"/>
          </dgm:constrLst>
          <dgm:ruleLst/>
          <dgm:layoutNode name="bgRect" styleLbl="bgShp">
            <dgm:alg type="sp"/>
            <dgm:shape xmlns:r="http://schemas.openxmlformats.org/officeDocument/2006/relationships" type="roundRect" r:blip="" zOrderOff="-999">
              <dgm:adjLst>
                <dgm:adj idx="1" val="0.1"/>
              </dgm:adjLst>
            </dgm:shape>
            <dgm:presOf axis="desOrSelf" ptType="node"/>
            <dgm:constrLst/>
            <dgm:ruleLst/>
          </dgm:layoutNode>
          <dgm:layoutNode name="bgRectTx" styleLbl="bgShp">
            <dgm:varLst>
              <dgm:bulletEnabled val="1"/>
            </dgm:varLst>
            <dgm:alg type="tx"/>
            <dgm:shape xmlns:r="http://schemas.openxmlformats.org/officeDocument/2006/relationships" type="rect" r:blip="" zOrderOff="-999" hideGeom="1">
              <dgm:adjLst/>
            </dgm:shape>
            <dgm:presOf axis="desOrSelf" ptType="node"/>
            <dgm:constrLst/>
            <dgm:ruleLst>
              <dgm:rule type="primFontSz" val="5" fact="NaN" max="NaN"/>
            </dgm:ruleLst>
          </dgm:layoutNode>
        </dgm:layoutNode>
        <dgm:choose name="Name42">
          <dgm:if name="Name43" axis="self" ptType="node" func="revPos" op="gte" val="2">
            <dgm:layoutNode name="spComp">
              <dgm:alg type="composite"/>
              <dgm:shape xmlns:r="http://schemas.openxmlformats.org/officeDocument/2006/relationships" r:blip="">
                <dgm:adjLst/>
              </dgm:shape>
              <dgm:presOf/>
              <dgm:constrLst>
                <dgm:constr type="userA"/>
                <dgm:constr type="userB"/>
                <dgm:constr type="l" for="ch" forName="hSp"/>
                <dgm:constr type="t" for="ch" forName="hSp"/>
                <dgm:constr type="w" for="ch" forName="hSp" refType="userB"/>
                <dgm:constr type="wOff" for="ch" forName="hSp" refType="userA" fact="-0.2"/>
              </dgm:constrLst>
              <dgm:ruleLst/>
              <dgm:layoutNode name="hSp">
                <dgm:alg type="sp"/>
                <dgm:shape xmlns:r="http://schemas.openxmlformats.org/officeDocument/2006/relationships" r:blip="">
                  <dgm:adjLst/>
                </dgm:shape>
                <dgm:presOf/>
                <dgm:constrLst/>
                <dgm:ruleLst/>
              </dgm:layoutNode>
            </dgm:layoutNode>
          </dgm:if>
          <dgm:else name="Name44"/>
        </dgm:choose>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1"/>
            <a:ext cx="4342819" cy="345604"/>
          </a:xfrm>
          <a:prstGeom prst="rect">
            <a:avLst/>
          </a:prstGeom>
        </p:spPr>
        <p:txBody>
          <a:bodyPr vert="horz" lIns="96625" tIns="48312" rIns="96625" bIns="48312" rtlCol="0"/>
          <a:lstStyle>
            <a:lvl1pPr algn="l">
              <a:defRPr sz="1300"/>
            </a:lvl1pPr>
          </a:lstStyle>
          <a:p>
            <a:endParaRPr lang="en-GB" dirty="0"/>
          </a:p>
        </p:txBody>
      </p:sp>
      <p:sp>
        <p:nvSpPr>
          <p:cNvPr id="3" name="Date Placeholder 2"/>
          <p:cNvSpPr>
            <a:spLocks noGrp="1"/>
          </p:cNvSpPr>
          <p:nvPr>
            <p:ph type="dt" sz="quarter" idx="1"/>
          </p:nvPr>
        </p:nvSpPr>
        <p:spPr>
          <a:xfrm>
            <a:off x="5676751" y="1"/>
            <a:ext cx="4342819" cy="345604"/>
          </a:xfrm>
          <a:prstGeom prst="rect">
            <a:avLst/>
          </a:prstGeom>
        </p:spPr>
        <p:txBody>
          <a:bodyPr vert="horz" lIns="96625" tIns="48312" rIns="96625" bIns="48312" rtlCol="0"/>
          <a:lstStyle>
            <a:lvl1pPr algn="r">
              <a:defRPr sz="1300"/>
            </a:lvl1pPr>
          </a:lstStyle>
          <a:p>
            <a:fld id="{34DA6E52-B968-4CDD-B550-AA923507F3E4}" type="datetimeFigureOut">
              <a:rPr lang="en-GB" smtClean="0"/>
              <a:t>10/07/2017</a:t>
            </a:fld>
            <a:endParaRPr lang="en-GB" dirty="0"/>
          </a:p>
        </p:txBody>
      </p:sp>
      <p:sp>
        <p:nvSpPr>
          <p:cNvPr id="4" name="Footer Placeholder 3"/>
          <p:cNvSpPr>
            <a:spLocks noGrp="1"/>
          </p:cNvSpPr>
          <p:nvPr>
            <p:ph type="ftr" sz="quarter" idx="2"/>
          </p:nvPr>
        </p:nvSpPr>
        <p:spPr>
          <a:xfrm>
            <a:off x="1" y="6542560"/>
            <a:ext cx="4342819" cy="345604"/>
          </a:xfrm>
          <a:prstGeom prst="rect">
            <a:avLst/>
          </a:prstGeom>
        </p:spPr>
        <p:txBody>
          <a:bodyPr vert="horz" lIns="96625" tIns="48312" rIns="96625" bIns="48312" rtlCol="0" anchor="b"/>
          <a:lstStyle>
            <a:lvl1pPr algn="l">
              <a:defRPr sz="1300"/>
            </a:lvl1pPr>
          </a:lstStyle>
          <a:p>
            <a:endParaRPr lang="en-GB" dirty="0"/>
          </a:p>
        </p:txBody>
      </p:sp>
      <p:sp>
        <p:nvSpPr>
          <p:cNvPr id="5" name="Slide Number Placeholder 4"/>
          <p:cNvSpPr>
            <a:spLocks noGrp="1"/>
          </p:cNvSpPr>
          <p:nvPr>
            <p:ph type="sldNum" sz="quarter" idx="3"/>
          </p:nvPr>
        </p:nvSpPr>
        <p:spPr>
          <a:xfrm>
            <a:off x="5676751" y="6542560"/>
            <a:ext cx="4342819" cy="345604"/>
          </a:xfrm>
          <a:prstGeom prst="rect">
            <a:avLst/>
          </a:prstGeom>
        </p:spPr>
        <p:txBody>
          <a:bodyPr vert="horz" lIns="96625" tIns="48312" rIns="96625" bIns="48312" rtlCol="0" anchor="b"/>
          <a:lstStyle>
            <a:lvl1pPr algn="r">
              <a:defRPr sz="1300"/>
            </a:lvl1pPr>
          </a:lstStyle>
          <a:p>
            <a:fld id="{23AA6B71-AE78-43B3-858C-02A81081295F}" type="slidenum">
              <a:rPr lang="en-GB" smtClean="0"/>
              <a:t>‹#›</a:t>
            </a:fld>
            <a:endParaRPr lang="en-GB" dirty="0"/>
          </a:p>
        </p:txBody>
      </p:sp>
    </p:spTree>
    <p:extLst>
      <p:ext uri="{BB962C8B-B14F-4D97-AF65-F5344CB8AC3E}">
        <p14:creationId xmlns:p14="http://schemas.microsoft.com/office/powerpoint/2010/main" val="410982598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1"/>
            <a:ext cx="4342819" cy="345604"/>
          </a:xfrm>
          <a:prstGeom prst="rect">
            <a:avLst/>
          </a:prstGeom>
        </p:spPr>
        <p:txBody>
          <a:bodyPr vert="horz" lIns="96625" tIns="48312" rIns="96625" bIns="48312" rtlCol="0"/>
          <a:lstStyle>
            <a:lvl1pPr algn="l">
              <a:defRPr sz="1300"/>
            </a:lvl1pPr>
          </a:lstStyle>
          <a:p>
            <a:endParaRPr lang="en-GB" dirty="0"/>
          </a:p>
        </p:txBody>
      </p:sp>
      <p:sp>
        <p:nvSpPr>
          <p:cNvPr id="3" name="Date Placeholder 2"/>
          <p:cNvSpPr>
            <a:spLocks noGrp="1"/>
          </p:cNvSpPr>
          <p:nvPr>
            <p:ph type="dt" idx="1"/>
          </p:nvPr>
        </p:nvSpPr>
        <p:spPr>
          <a:xfrm>
            <a:off x="5676751" y="1"/>
            <a:ext cx="4342819" cy="345604"/>
          </a:xfrm>
          <a:prstGeom prst="rect">
            <a:avLst/>
          </a:prstGeom>
        </p:spPr>
        <p:txBody>
          <a:bodyPr vert="horz" lIns="96625" tIns="48312" rIns="96625" bIns="48312" rtlCol="0"/>
          <a:lstStyle>
            <a:lvl1pPr algn="r">
              <a:defRPr sz="1300"/>
            </a:lvl1pPr>
          </a:lstStyle>
          <a:p>
            <a:fld id="{98E25218-C577-48C9-8DFB-05F4E999E4A9}" type="datetimeFigureOut">
              <a:rPr lang="en-GB" smtClean="0"/>
              <a:t>10/07/2017</a:t>
            </a:fld>
            <a:endParaRPr lang="en-GB" dirty="0"/>
          </a:p>
        </p:txBody>
      </p:sp>
      <p:sp>
        <p:nvSpPr>
          <p:cNvPr id="4" name="Slide Image Placeholder 3"/>
          <p:cNvSpPr>
            <a:spLocks noGrp="1" noRot="1" noChangeAspect="1"/>
          </p:cNvSpPr>
          <p:nvPr>
            <p:ph type="sldImg" idx="2"/>
          </p:nvPr>
        </p:nvSpPr>
        <p:spPr>
          <a:xfrm>
            <a:off x="3460750" y="860425"/>
            <a:ext cx="3100388" cy="2325688"/>
          </a:xfrm>
          <a:prstGeom prst="rect">
            <a:avLst/>
          </a:prstGeom>
          <a:noFill/>
          <a:ln w="12700">
            <a:solidFill>
              <a:prstClr val="black"/>
            </a:solidFill>
          </a:ln>
        </p:spPr>
        <p:txBody>
          <a:bodyPr vert="horz" lIns="96625" tIns="48312" rIns="96625" bIns="48312" rtlCol="0" anchor="ctr"/>
          <a:lstStyle/>
          <a:p>
            <a:endParaRPr lang="en-GB" dirty="0"/>
          </a:p>
        </p:txBody>
      </p:sp>
      <p:sp>
        <p:nvSpPr>
          <p:cNvPr id="5" name="Notes Placeholder 4"/>
          <p:cNvSpPr>
            <a:spLocks noGrp="1"/>
          </p:cNvSpPr>
          <p:nvPr>
            <p:ph type="body" sz="quarter" idx="3"/>
          </p:nvPr>
        </p:nvSpPr>
        <p:spPr>
          <a:xfrm>
            <a:off x="1002190" y="3314929"/>
            <a:ext cx="8017510" cy="2712214"/>
          </a:xfrm>
          <a:prstGeom prst="rect">
            <a:avLst/>
          </a:prstGeom>
        </p:spPr>
        <p:txBody>
          <a:bodyPr vert="horz" lIns="96625" tIns="48312" rIns="96625" bIns="48312"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1" y="6542560"/>
            <a:ext cx="4342819" cy="345604"/>
          </a:xfrm>
          <a:prstGeom prst="rect">
            <a:avLst/>
          </a:prstGeom>
        </p:spPr>
        <p:txBody>
          <a:bodyPr vert="horz" lIns="96625" tIns="48312" rIns="96625" bIns="48312" rtlCol="0" anchor="b"/>
          <a:lstStyle>
            <a:lvl1pPr algn="l">
              <a:defRPr sz="1300"/>
            </a:lvl1pPr>
          </a:lstStyle>
          <a:p>
            <a:endParaRPr lang="en-GB" dirty="0"/>
          </a:p>
        </p:txBody>
      </p:sp>
      <p:sp>
        <p:nvSpPr>
          <p:cNvPr id="7" name="Slide Number Placeholder 6"/>
          <p:cNvSpPr>
            <a:spLocks noGrp="1"/>
          </p:cNvSpPr>
          <p:nvPr>
            <p:ph type="sldNum" sz="quarter" idx="5"/>
          </p:nvPr>
        </p:nvSpPr>
        <p:spPr>
          <a:xfrm>
            <a:off x="5676751" y="6542560"/>
            <a:ext cx="4342819" cy="345604"/>
          </a:xfrm>
          <a:prstGeom prst="rect">
            <a:avLst/>
          </a:prstGeom>
        </p:spPr>
        <p:txBody>
          <a:bodyPr vert="horz" lIns="96625" tIns="48312" rIns="96625" bIns="48312" rtlCol="0" anchor="b"/>
          <a:lstStyle>
            <a:lvl1pPr algn="r">
              <a:defRPr sz="1300"/>
            </a:lvl1pPr>
          </a:lstStyle>
          <a:p>
            <a:fld id="{865B9A57-CB89-41A0-90D0-4EE2B7614BB6}" type="slidenum">
              <a:rPr lang="en-GB" smtClean="0"/>
              <a:t>‹#›</a:t>
            </a:fld>
            <a:endParaRPr lang="en-GB" dirty="0"/>
          </a:p>
        </p:txBody>
      </p:sp>
    </p:spTree>
    <p:extLst>
      <p:ext uri="{BB962C8B-B14F-4D97-AF65-F5344CB8AC3E}">
        <p14:creationId xmlns:p14="http://schemas.microsoft.com/office/powerpoint/2010/main" val="408956422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865B9A57-CB89-41A0-90D0-4EE2B7614BB6}" type="slidenum">
              <a:rPr lang="en-GB" smtClean="0"/>
              <a:t>1</a:t>
            </a:fld>
            <a:endParaRPr lang="en-GB" dirty="0"/>
          </a:p>
        </p:txBody>
      </p:sp>
    </p:spTree>
    <p:extLst>
      <p:ext uri="{BB962C8B-B14F-4D97-AF65-F5344CB8AC3E}">
        <p14:creationId xmlns:p14="http://schemas.microsoft.com/office/powerpoint/2010/main" val="149140900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865B9A57-CB89-41A0-90D0-4EE2B7614BB6}" type="slidenum">
              <a:rPr lang="en-GB" smtClean="0"/>
              <a:t>10</a:t>
            </a:fld>
            <a:endParaRPr lang="en-GB" dirty="0"/>
          </a:p>
        </p:txBody>
      </p:sp>
    </p:spTree>
    <p:extLst>
      <p:ext uri="{BB962C8B-B14F-4D97-AF65-F5344CB8AC3E}">
        <p14:creationId xmlns:p14="http://schemas.microsoft.com/office/powerpoint/2010/main" val="165230669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Line Title (1)">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550800" y="3580596"/>
            <a:ext cx="4839347" cy="750771"/>
          </a:xfrm>
        </p:spPr>
        <p:txBody>
          <a:bodyPr anchor="t" anchorCtr="0">
            <a:normAutofit/>
          </a:bodyPr>
          <a:lstStyle>
            <a:lvl1pPr algn="l">
              <a:lnSpc>
                <a:spcPts val="5000"/>
              </a:lnSpc>
              <a:defRPr sz="5000" baseline="0">
                <a:solidFill>
                  <a:srgbClr val="FFFFFF"/>
                </a:solidFill>
              </a:defRPr>
            </a:lvl1pPr>
          </a:lstStyle>
          <a:p>
            <a:r>
              <a:rPr lang="en-US" dirty="0" smtClean="0"/>
              <a:t>Title here</a:t>
            </a:r>
            <a:endParaRPr lang="en-US" dirty="0"/>
          </a:p>
        </p:txBody>
      </p:sp>
      <p:sp>
        <p:nvSpPr>
          <p:cNvPr id="3" name="Subtitle 2"/>
          <p:cNvSpPr>
            <a:spLocks noGrp="1"/>
          </p:cNvSpPr>
          <p:nvPr>
            <p:ph type="subTitle" idx="1"/>
          </p:nvPr>
        </p:nvSpPr>
        <p:spPr>
          <a:xfrm>
            <a:off x="550800" y="4410560"/>
            <a:ext cx="4839347" cy="1374223"/>
          </a:xfrm>
        </p:spPr>
        <p:txBody>
          <a:bodyPr>
            <a:normAutofit/>
          </a:bodyPr>
          <a:lstStyle>
            <a:lvl1pPr marL="0" indent="0" algn="l">
              <a:buNone/>
              <a:defRPr sz="1600">
                <a:solidFill>
                  <a:srgbClr val="FFFFFF"/>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Tree>
    <p:extLst>
      <p:ext uri="{BB962C8B-B14F-4D97-AF65-F5344CB8AC3E}">
        <p14:creationId xmlns:p14="http://schemas.microsoft.com/office/powerpoint/2010/main" val="2292883160"/>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obj" preserve="1">
  <p:cSld name="Title and Three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558000" y="1756800"/>
            <a:ext cx="2570211" cy="4500000"/>
          </a:xfrm>
        </p:spPr>
        <p:txBody>
          <a:bodyPr>
            <a:normAutofit/>
          </a:bodyPr>
          <a:lstStyle>
            <a:lvl1pPr>
              <a:lnSpc>
                <a:spcPts val="1500"/>
              </a:lnSpc>
              <a:defRPr sz="1100" spc="0" baseline="0"/>
            </a:lvl1pPr>
            <a:lvl2pPr>
              <a:lnSpc>
                <a:spcPts val="1500"/>
              </a:lnSpc>
              <a:spcBef>
                <a:spcPts val="700"/>
              </a:spcBef>
              <a:defRPr sz="1100" spc="0" baseline="0"/>
            </a:lvl2pPr>
            <a:lvl3pPr marL="481013" indent="-230188">
              <a:lnSpc>
                <a:spcPts val="1500"/>
              </a:lnSpc>
              <a:defRPr sz="1100" spc="0" baseline="0"/>
            </a:lvl3pPr>
            <a:lvl4pPr marL="568325" indent="-153988">
              <a:lnSpc>
                <a:spcPts val="1500"/>
              </a:lnSpc>
              <a:defRPr sz="1100" spc="0" baseline="0"/>
            </a:lvl4pPr>
            <a:lvl5pPr marL="635000" indent="-106363">
              <a:lnSpc>
                <a:spcPts val="1500"/>
              </a:lnSpc>
              <a:defRPr sz="1100" spc="0" baseline="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5D6FAB76-ABC4-4A55-AABB-6EB2CD410941}" type="datetime1">
              <a:rPr lang="en-GB" smtClean="0"/>
              <a:t>10/07/2017</a:t>
            </a:fld>
            <a:endParaRPr lang="en-GB" dirty="0"/>
          </a:p>
        </p:txBody>
      </p:sp>
      <p:sp>
        <p:nvSpPr>
          <p:cNvPr id="5" name="Footer Placeholder 4"/>
          <p:cNvSpPr>
            <a:spLocks noGrp="1"/>
          </p:cNvSpPr>
          <p:nvPr>
            <p:ph type="ftr" sz="quarter" idx="11"/>
          </p:nvPr>
        </p:nvSpPr>
        <p:spPr/>
        <p:txBody>
          <a:bodyPr/>
          <a:lstStyle/>
          <a:p>
            <a:r>
              <a:rPr lang="en-GB" dirty="0" smtClean="0"/>
              <a:t>Global footer can be updated in the Text tools on the Insert ribbon  |</a:t>
            </a:r>
            <a:endParaRPr lang="en-GB" dirty="0"/>
          </a:p>
        </p:txBody>
      </p:sp>
      <p:sp>
        <p:nvSpPr>
          <p:cNvPr id="6" name="Slide Number Placeholder 5"/>
          <p:cNvSpPr>
            <a:spLocks noGrp="1"/>
          </p:cNvSpPr>
          <p:nvPr>
            <p:ph type="sldNum" sz="quarter" idx="12"/>
          </p:nvPr>
        </p:nvSpPr>
        <p:spPr/>
        <p:txBody>
          <a:bodyPr/>
          <a:lstStyle/>
          <a:p>
            <a:fld id="{B49CE71F-FCC4-43F7-969A-5D16C0BC8260}" type="slidenum">
              <a:rPr lang="en-GB" smtClean="0"/>
              <a:t>‹#›</a:t>
            </a:fld>
            <a:endParaRPr lang="en-GB" dirty="0"/>
          </a:p>
        </p:txBody>
      </p:sp>
      <p:sp>
        <p:nvSpPr>
          <p:cNvPr id="9" name="Content Placeholder 2"/>
          <p:cNvSpPr>
            <a:spLocks noGrp="1"/>
          </p:cNvSpPr>
          <p:nvPr>
            <p:ph idx="13"/>
          </p:nvPr>
        </p:nvSpPr>
        <p:spPr>
          <a:xfrm>
            <a:off x="3286894" y="1756800"/>
            <a:ext cx="2570211" cy="4500000"/>
          </a:xfrm>
        </p:spPr>
        <p:txBody>
          <a:bodyPr>
            <a:normAutofit/>
          </a:bodyPr>
          <a:lstStyle>
            <a:lvl1pPr>
              <a:lnSpc>
                <a:spcPts val="1500"/>
              </a:lnSpc>
              <a:defRPr sz="1100" spc="0"/>
            </a:lvl1pPr>
            <a:lvl2pPr>
              <a:lnSpc>
                <a:spcPts val="1500"/>
              </a:lnSpc>
              <a:spcBef>
                <a:spcPts val="700"/>
              </a:spcBef>
              <a:defRPr sz="1100" spc="0"/>
            </a:lvl2pPr>
            <a:lvl3pPr marL="481013" indent="-230188">
              <a:lnSpc>
                <a:spcPts val="1500"/>
              </a:lnSpc>
              <a:defRPr sz="1100" spc="0"/>
            </a:lvl3pPr>
            <a:lvl4pPr marL="568325" indent="-153988">
              <a:lnSpc>
                <a:spcPts val="1500"/>
              </a:lnSpc>
              <a:defRPr sz="1100" spc="0"/>
            </a:lvl4pPr>
            <a:lvl5pPr marL="635000" indent="-106363">
              <a:lnSpc>
                <a:spcPts val="1500"/>
              </a:lnSpc>
              <a:defRPr sz="1100" spc="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0" name="Content Placeholder 2"/>
          <p:cNvSpPr>
            <a:spLocks noGrp="1"/>
          </p:cNvSpPr>
          <p:nvPr>
            <p:ph idx="14"/>
          </p:nvPr>
        </p:nvSpPr>
        <p:spPr>
          <a:xfrm>
            <a:off x="6051014" y="1756800"/>
            <a:ext cx="2570211" cy="4500000"/>
          </a:xfrm>
        </p:spPr>
        <p:txBody>
          <a:bodyPr>
            <a:normAutofit/>
          </a:bodyPr>
          <a:lstStyle>
            <a:lvl1pPr>
              <a:lnSpc>
                <a:spcPts val="1500"/>
              </a:lnSpc>
              <a:defRPr sz="1100" spc="0"/>
            </a:lvl1pPr>
            <a:lvl2pPr>
              <a:lnSpc>
                <a:spcPts val="1500"/>
              </a:lnSpc>
              <a:spcBef>
                <a:spcPts val="700"/>
              </a:spcBef>
              <a:defRPr sz="1100" spc="0"/>
            </a:lvl2pPr>
            <a:lvl3pPr marL="481013" indent="-230188">
              <a:lnSpc>
                <a:spcPts val="1500"/>
              </a:lnSpc>
              <a:defRPr sz="1100" spc="0"/>
            </a:lvl3pPr>
            <a:lvl4pPr marL="568325" indent="-153988">
              <a:lnSpc>
                <a:spcPts val="1500"/>
              </a:lnSpc>
              <a:defRPr sz="1100" spc="0"/>
            </a:lvl4pPr>
            <a:lvl5pPr marL="635000" indent="-106363">
              <a:lnSpc>
                <a:spcPts val="1500"/>
              </a:lnSpc>
              <a:defRPr sz="1100" spc="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40976710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 preserve="1">
  <p:cSld name="Title and Content [Larg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558000" y="1756800"/>
            <a:ext cx="6120000" cy="4500000"/>
          </a:xfrm>
        </p:spPr>
        <p:txBody>
          <a:bodyPr>
            <a:normAutofit/>
          </a:bodyPr>
          <a:lstStyle>
            <a:lvl1pPr>
              <a:lnSpc>
                <a:spcPts val="2700"/>
              </a:lnSpc>
              <a:defRPr sz="2100" spc="0" baseline="0"/>
            </a:lvl1pPr>
            <a:lvl2pPr>
              <a:lnSpc>
                <a:spcPts val="2700"/>
              </a:lnSpc>
              <a:spcBef>
                <a:spcPts val="0"/>
              </a:spcBef>
              <a:defRPr sz="2100" spc="0" baseline="0"/>
            </a:lvl2pPr>
            <a:lvl3pPr marL="722313" indent="-395288">
              <a:lnSpc>
                <a:spcPts val="2700"/>
              </a:lnSpc>
              <a:defRPr sz="2100" spc="0" baseline="0"/>
            </a:lvl3pPr>
            <a:lvl4pPr marL="904875" indent="-279400">
              <a:lnSpc>
                <a:spcPts val="2700"/>
              </a:lnSpc>
              <a:defRPr sz="2100" spc="0" baseline="0"/>
            </a:lvl4pPr>
            <a:lvl5pPr marL="1020763" indent="-203200">
              <a:lnSpc>
                <a:spcPts val="2700"/>
              </a:lnSpc>
              <a:defRPr sz="2100" spc="0" baseline="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E55AE35-E109-44C5-8CAD-414AC93A9EDB}" type="datetime1">
              <a:rPr lang="en-GB" smtClean="0"/>
              <a:t>10/07/2017</a:t>
            </a:fld>
            <a:endParaRPr lang="en-GB" dirty="0"/>
          </a:p>
        </p:txBody>
      </p:sp>
      <p:sp>
        <p:nvSpPr>
          <p:cNvPr id="5" name="Footer Placeholder 4"/>
          <p:cNvSpPr>
            <a:spLocks noGrp="1"/>
          </p:cNvSpPr>
          <p:nvPr>
            <p:ph type="ftr" sz="quarter" idx="11"/>
          </p:nvPr>
        </p:nvSpPr>
        <p:spPr/>
        <p:txBody>
          <a:bodyPr/>
          <a:lstStyle/>
          <a:p>
            <a:r>
              <a:rPr lang="en-GB" dirty="0" smtClean="0"/>
              <a:t>Global footer can be updated in the Text tools on the Insert ribbon  |</a:t>
            </a:r>
            <a:endParaRPr lang="en-GB" dirty="0"/>
          </a:p>
        </p:txBody>
      </p:sp>
      <p:sp>
        <p:nvSpPr>
          <p:cNvPr id="6" name="Slide Number Placeholder 5"/>
          <p:cNvSpPr>
            <a:spLocks noGrp="1"/>
          </p:cNvSpPr>
          <p:nvPr>
            <p:ph type="sldNum" sz="quarter" idx="12"/>
          </p:nvPr>
        </p:nvSpPr>
        <p:spPr/>
        <p:txBody>
          <a:bodyPr/>
          <a:lstStyle/>
          <a:p>
            <a:fld id="{B49CE71F-FCC4-43F7-969A-5D16C0BC8260}" type="slidenum">
              <a:rPr lang="en-GB" smtClean="0"/>
              <a:t>‹#›</a:t>
            </a:fld>
            <a:endParaRPr lang="en-GB" dirty="0"/>
          </a:p>
        </p:txBody>
      </p:sp>
    </p:spTree>
    <p:extLst>
      <p:ext uri="{BB962C8B-B14F-4D97-AF65-F5344CB8AC3E}">
        <p14:creationId xmlns:p14="http://schemas.microsoft.com/office/powerpoint/2010/main" val="229065977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Statement + Imag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50800" y="1346199"/>
            <a:ext cx="4590000" cy="4320000"/>
          </a:xfrm>
        </p:spPr>
        <p:txBody>
          <a:bodyPr anchor="t" anchorCtr="0">
            <a:normAutofit/>
          </a:bodyPr>
          <a:lstStyle>
            <a:lvl1pPr>
              <a:lnSpc>
                <a:spcPts val="3900"/>
              </a:lnSpc>
              <a:defRPr sz="3600">
                <a:solidFill>
                  <a:srgbClr val="FFFFFF"/>
                </a:solidFill>
                <a:effectLst/>
              </a:defRPr>
            </a:lvl1pPr>
          </a:lstStyle>
          <a:p>
            <a:r>
              <a:rPr lang="en-US" smtClean="0"/>
              <a:t>Click to edit Master title style</a:t>
            </a:r>
            <a:endParaRPr lang="en-US" dirty="0"/>
          </a:p>
        </p:txBody>
      </p:sp>
      <p:sp>
        <p:nvSpPr>
          <p:cNvPr id="4" name="Date Placeholder 3"/>
          <p:cNvSpPr>
            <a:spLocks noGrp="1"/>
          </p:cNvSpPr>
          <p:nvPr>
            <p:ph type="dt" sz="half" idx="10"/>
          </p:nvPr>
        </p:nvSpPr>
        <p:spPr/>
        <p:txBody>
          <a:bodyPr/>
          <a:lstStyle>
            <a:lvl1pPr>
              <a:defRPr>
                <a:solidFill>
                  <a:srgbClr val="FFFFFF"/>
                </a:solidFill>
              </a:defRPr>
            </a:lvl1pPr>
          </a:lstStyle>
          <a:p>
            <a:fld id="{C49E9693-3F5B-4523-BF56-33C95CB94BAC}" type="datetime1">
              <a:rPr lang="en-GB" smtClean="0"/>
              <a:t>10/07/2017</a:t>
            </a:fld>
            <a:endParaRPr lang="en-GB" dirty="0"/>
          </a:p>
        </p:txBody>
      </p:sp>
      <p:sp>
        <p:nvSpPr>
          <p:cNvPr id="5" name="Footer Placeholder 4"/>
          <p:cNvSpPr>
            <a:spLocks noGrp="1"/>
          </p:cNvSpPr>
          <p:nvPr>
            <p:ph type="ftr" sz="quarter" idx="11"/>
          </p:nvPr>
        </p:nvSpPr>
        <p:spPr/>
        <p:txBody>
          <a:bodyPr/>
          <a:lstStyle>
            <a:lvl1pPr>
              <a:defRPr>
                <a:solidFill>
                  <a:srgbClr val="FFFFFF"/>
                </a:solidFill>
              </a:defRPr>
            </a:lvl1pPr>
          </a:lstStyle>
          <a:p>
            <a:r>
              <a:rPr lang="en-GB" dirty="0" smtClean="0"/>
              <a:t>Global footer can be updated in the Text tools on the Insert ribbon  |</a:t>
            </a:r>
            <a:endParaRPr lang="en-GB" dirty="0"/>
          </a:p>
        </p:txBody>
      </p:sp>
      <p:sp>
        <p:nvSpPr>
          <p:cNvPr id="6" name="Slide Number Placeholder 5"/>
          <p:cNvSpPr>
            <a:spLocks noGrp="1"/>
          </p:cNvSpPr>
          <p:nvPr>
            <p:ph type="sldNum" sz="quarter" idx="12"/>
          </p:nvPr>
        </p:nvSpPr>
        <p:spPr/>
        <p:txBody>
          <a:bodyPr/>
          <a:lstStyle>
            <a:lvl1pPr>
              <a:defRPr>
                <a:solidFill>
                  <a:srgbClr val="FFFFFF"/>
                </a:solidFill>
              </a:defRPr>
            </a:lvl1pPr>
          </a:lstStyle>
          <a:p>
            <a:fld id="{B49CE71F-FCC4-43F7-969A-5D16C0BC8260}" type="slidenum">
              <a:rPr lang="en-GB" smtClean="0"/>
              <a:pPr/>
              <a:t>‹#›</a:t>
            </a:fld>
            <a:endParaRPr lang="en-GB" dirty="0"/>
          </a:p>
        </p:txBody>
      </p:sp>
    </p:spTree>
    <p:extLst>
      <p:ext uri="{BB962C8B-B14F-4D97-AF65-F5344CB8AC3E}">
        <p14:creationId xmlns:p14="http://schemas.microsoft.com/office/powerpoint/2010/main" val="2074139490"/>
      </p:ext>
    </p:extLst>
  </p:cSld>
  <p:clrMapOvr>
    <a:masterClrMapping/>
  </p:clrMapOvr>
  <p:timing>
    <p:tnLst>
      <p:par>
        <p:cTn id="1" dur="indefinite" restart="never" nodeType="tmRoot"/>
      </p:par>
    </p:tnLst>
  </p:timing>
  <p:hf hdr="0"/>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Statement + Image (Al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50800" y="3753853"/>
            <a:ext cx="4444712" cy="2632384"/>
          </a:xfrm>
        </p:spPr>
        <p:txBody>
          <a:bodyPr anchor="t" anchorCtr="0">
            <a:normAutofit/>
          </a:bodyPr>
          <a:lstStyle>
            <a:lvl1pPr>
              <a:lnSpc>
                <a:spcPts val="3900"/>
              </a:lnSpc>
              <a:defRPr sz="3600">
                <a:solidFill>
                  <a:srgbClr val="FFFFFF"/>
                </a:solidFill>
                <a:effectLst/>
              </a:defRPr>
            </a:lvl1pPr>
          </a:lstStyle>
          <a:p>
            <a:r>
              <a:rPr lang="en-US" smtClean="0"/>
              <a:t>Click to edit Master title style</a:t>
            </a:r>
            <a:endParaRPr lang="en-US" dirty="0"/>
          </a:p>
        </p:txBody>
      </p:sp>
      <p:sp>
        <p:nvSpPr>
          <p:cNvPr id="4" name="Date Placeholder 3"/>
          <p:cNvSpPr>
            <a:spLocks noGrp="1"/>
          </p:cNvSpPr>
          <p:nvPr>
            <p:ph type="dt" sz="half" idx="10"/>
          </p:nvPr>
        </p:nvSpPr>
        <p:spPr/>
        <p:txBody>
          <a:bodyPr/>
          <a:lstStyle>
            <a:lvl1pPr>
              <a:defRPr>
                <a:solidFill>
                  <a:srgbClr val="FFFFFF"/>
                </a:solidFill>
              </a:defRPr>
            </a:lvl1pPr>
          </a:lstStyle>
          <a:p>
            <a:fld id="{B904D69C-4D1A-4263-9268-393374D1B817}" type="datetime1">
              <a:rPr lang="en-GB" smtClean="0"/>
              <a:t>10/07/2017</a:t>
            </a:fld>
            <a:endParaRPr lang="en-GB" dirty="0"/>
          </a:p>
        </p:txBody>
      </p:sp>
      <p:sp>
        <p:nvSpPr>
          <p:cNvPr id="5" name="Footer Placeholder 4"/>
          <p:cNvSpPr>
            <a:spLocks noGrp="1"/>
          </p:cNvSpPr>
          <p:nvPr>
            <p:ph type="ftr" sz="quarter" idx="11"/>
          </p:nvPr>
        </p:nvSpPr>
        <p:spPr/>
        <p:txBody>
          <a:bodyPr/>
          <a:lstStyle>
            <a:lvl1pPr>
              <a:defRPr>
                <a:solidFill>
                  <a:srgbClr val="FFFFFF"/>
                </a:solidFill>
              </a:defRPr>
            </a:lvl1pPr>
          </a:lstStyle>
          <a:p>
            <a:r>
              <a:rPr lang="en-GB" dirty="0" smtClean="0"/>
              <a:t>Global footer can be updated in the Text tools on the Insert ribbon  |</a:t>
            </a:r>
            <a:endParaRPr lang="en-GB" dirty="0"/>
          </a:p>
        </p:txBody>
      </p:sp>
      <p:sp>
        <p:nvSpPr>
          <p:cNvPr id="6" name="Slide Number Placeholder 5"/>
          <p:cNvSpPr>
            <a:spLocks noGrp="1"/>
          </p:cNvSpPr>
          <p:nvPr>
            <p:ph type="sldNum" sz="quarter" idx="12"/>
          </p:nvPr>
        </p:nvSpPr>
        <p:spPr/>
        <p:txBody>
          <a:bodyPr/>
          <a:lstStyle>
            <a:lvl1pPr>
              <a:defRPr>
                <a:solidFill>
                  <a:srgbClr val="FFFFFF"/>
                </a:solidFill>
              </a:defRPr>
            </a:lvl1pPr>
          </a:lstStyle>
          <a:p>
            <a:fld id="{B49CE71F-FCC4-43F7-969A-5D16C0BC8260}" type="slidenum">
              <a:rPr lang="en-GB" smtClean="0"/>
              <a:pPr/>
              <a:t>‹#›</a:t>
            </a:fld>
            <a:endParaRPr lang="en-GB" dirty="0"/>
          </a:p>
        </p:txBody>
      </p:sp>
    </p:spTree>
    <p:extLst>
      <p:ext uri="{BB962C8B-B14F-4D97-AF65-F5344CB8AC3E}">
        <p14:creationId xmlns:p14="http://schemas.microsoft.com/office/powerpoint/2010/main" val="531710861"/>
      </p:ext>
    </p:extLst>
  </p:cSld>
  <p:clrMapOvr>
    <a:masterClrMapping/>
  </p:clrMapOvr>
  <p:timing>
    <p:tnLst>
      <p:par>
        <p:cTn id="1" dur="indefinite" restart="never" nodeType="tmRoot"/>
      </p:par>
    </p:tnLst>
  </p:timing>
  <p:hf hdr="0"/>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Statement (White)">
    <p:spTree>
      <p:nvGrpSpPr>
        <p:cNvPr id="1" name=""/>
        <p:cNvGrpSpPr/>
        <p:nvPr/>
      </p:nvGrpSpPr>
      <p:grpSpPr>
        <a:xfrm>
          <a:off x="0" y="0"/>
          <a:ext cx="0" cy="0"/>
          <a:chOff x="0" y="0"/>
          <a:chExt cx="0" cy="0"/>
        </a:xfrm>
      </p:grpSpPr>
      <p:sp>
        <p:nvSpPr>
          <p:cNvPr id="2" name="Title 1"/>
          <p:cNvSpPr>
            <a:spLocks noGrp="1"/>
          </p:cNvSpPr>
          <p:nvPr>
            <p:ph type="title"/>
          </p:nvPr>
        </p:nvSpPr>
        <p:spPr>
          <a:xfrm>
            <a:off x="550800" y="1346199"/>
            <a:ext cx="5652000" cy="4500000"/>
          </a:xfrm>
        </p:spPr>
        <p:txBody>
          <a:bodyPr anchor="t" anchorCtr="0">
            <a:normAutofit/>
          </a:bodyPr>
          <a:lstStyle>
            <a:lvl1pPr>
              <a:lnSpc>
                <a:spcPts val="3900"/>
              </a:lnSpc>
              <a:defRPr sz="3600">
                <a:solidFill>
                  <a:srgbClr val="00A200"/>
                </a:solidFill>
              </a:defRPr>
            </a:lvl1pPr>
          </a:lstStyle>
          <a:p>
            <a:r>
              <a:rPr lang="en-US" smtClean="0"/>
              <a:t>Click to edit Master title style</a:t>
            </a:r>
            <a:endParaRPr lang="en-US" dirty="0"/>
          </a:p>
        </p:txBody>
      </p:sp>
      <p:sp>
        <p:nvSpPr>
          <p:cNvPr id="4" name="Date Placeholder 3"/>
          <p:cNvSpPr>
            <a:spLocks noGrp="1"/>
          </p:cNvSpPr>
          <p:nvPr>
            <p:ph type="dt" sz="half" idx="10"/>
          </p:nvPr>
        </p:nvSpPr>
        <p:spPr/>
        <p:txBody>
          <a:bodyPr/>
          <a:lstStyle/>
          <a:p>
            <a:fld id="{88C5D62C-DD92-40CE-9E03-1AB431156F93}" type="datetime1">
              <a:rPr lang="en-GB" smtClean="0"/>
              <a:t>10/07/2017</a:t>
            </a:fld>
            <a:endParaRPr lang="en-GB" dirty="0"/>
          </a:p>
        </p:txBody>
      </p:sp>
      <p:sp>
        <p:nvSpPr>
          <p:cNvPr id="5" name="Footer Placeholder 4"/>
          <p:cNvSpPr>
            <a:spLocks noGrp="1"/>
          </p:cNvSpPr>
          <p:nvPr>
            <p:ph type="ftr" sz="quarter" idx="11"/>
          </p:nvPr>
        </p:nvSpPr>
        <p:spPr/>
        <p:txBody>
          <a:bodyPr/>
          <a:lstStyle/>
          <a:p>
            <a:r>
              <a:rPr lang="en-GB" dirty="0" smtClean="0"/>
              <a:t>Global footer can be updated in the Text tools on the Insert ribbon  |</a:t>
            </a:r>
            <a:endParaRPr lang="en-GB" dirty="0"/>
          </a:p>
        </p:txBody>
      </p:sp>
      <p:sp>
        <p:nvSpPr>
          <p:cNvPr id="6" name="Slide Number Placeholder 5"/>
          <p:cNvSpPr>
            <a:spLocks noGrp="1"/>
          </p:cNvSpPr>
          <p:nvPr>
            <p:ph type="sldNum" sz="quarter" idx="12"/>
          </p:nvPr>
        </p:nvSpPr>
        <p:spPr/>
        <p:txBody>
          <a:bodyPr/>
          <a:lstStyle/>
          <a:p>
            <a:fld id="{B49CE71F-FCC4-43F7-969A-5D16C0BC8260}" type="slidenum">
              <a:rPr lang="en-GB" smtClean="0"/>
              <a:t>‹#›</a:t>
            </a:fld>
            <a:endParaRPr lang="en-GB" dirty="0"/>
          </a:p>
        </p:txBody>
      </p:sp>
    </p:spTree>
    <p:extLst>
      <p:ext uri="{BB962C8B-B14F-4D97-AF65-F5344CB8AC3E}">
        <p14:creationId xmlns:p14="http://schemas.microsoft.com/office/powerpoint/2010/main" val="722459833"/>
      </p:ext>
    </p:extLst>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Statement (Black)">
    <p:bg>
      <p:bgPr>
        <a:solidFill>
          <a:schemeClr val="tx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50800" y="1346199"/>
            <a:ext cx="5652000" cy="4500000"/>
          </a:xfrm>
        </p:spPr>
        <p:txBody>
          <a:bodyPr anchor="t" anchorCtr="0">
            <a:normAutofit/>
          </a:bodyPr>
          <a:lstStyle>
            <a:lvl1pPr>
              <a:lnSpc>
                <a:spcPts val="3900"/>
              </a:lnSpc>
              <a:defRPr sz="3600">
                <a:solidFill>
                  <a:srgbClr val="00A200"/>
                </a:solidFill>
              </a:defRPr>
            </a:lvl1pPr>
          </a:lstStyle>
          <a:p>
            <a:r>
              <a:rPr lang="en-US" smtClean="0"/>
              <a:t>Click to edit Master title style</a:t>
            </a:r>
            <a:endParaRPr lang="en-US" dirty="0"/>
          </a:p>
        </p:txBody>
      </p:sp>
      <p:sp>
        <p:nvSpPr>
          <p:cNvPr id="4" name="Date Placeholder 3"/>
          <p:cNvSpPr>
            <a:spLocks noGrp="1"/>
          </p:cNvSpPr>
          <p:nvPr>
            <p:ph type="dt" sz="half" idx="10"/>
          </p:nvPr>
        </p:nvSpPr>
        <p:spPr/>
        <p:txBody>
          <a:bodyPr/>
          <a:lstStyle>
            <a:lvl1pPr>
              <a:defRPr>
                <a:solidFill>
                  <a:srgbClr val="FFFFFF"/>
                </a:solidFill>
              </a:defRPr>
            </a:lvl1pPr>
          </a:lstStyle>
          <a:p>
            <a:fld id="{88C5D62C-DD92-40CE-9E03-1AB431156F93}" type="datetime1">
              <a:rPr lang="en-GB" smtClean="0"/>
              <a:pPr/>
              <a:t>10/07/2017</a:t>
            </a:fld>
            <a:endParaRPr lang="en-GB" dirty="0"/>
          </a:p>
        </p:txBody>
      </p:sp>
      <p:sp>
        <p:nvSpPr>
          <p:cNvPr id="5" name="Footer Placeholder 4"/>
          <p:cNvSpPr>
            <a:spLocks noGrp="1"/>
          </p:cNvSpPr>
          <p:nvPr>
            <p:ph type="ftr" sz="quarter" idx="11"/>
          </p:nvPr>
        </p:nvSpPr>
        <p:spPr/>
        <p:txBody>
          <a:bodyPr/>
          <a:lstStyle>
            <a:lvl1pPr>
              <a:defRPr>
                <a:solidFill>
                  <a:srgbClr val="FFFFFF"/>
                </a:solidFill>
              </a:defRPr>
            </a:lvl1pPr>
          </a:lstStyle>
          <a:p>
            <a:r>
              <a:rPr lang="en-GB" dirty="0" smtClean="0"/>
              <a:t>Global footer can be updated in the Text tools on the Insert ribbon  |</a:t>
            </a:r>
            <a:endParaRPr lang="en-GB" dirty="0"/>
          </a:p>
        </p:txBody>
      </p:sp>
      <p:sp>
        <p:nvSpPr>
          <p:cNvPr id="6" name="Slide Number Placeholder 5"/>
          <p:cNvSpPr>
            <a:spLocks noGrp="1"/>
          </p:cNvSpPr>
          <p:nvPr>
            <p:ph type="sldNum" sz="quarter" idx="12"/>
          </p:nvPr>
        </p:nvSpPr>
        <p:spPr/>
        <p:txBody>
          <a:bodyPr/>
          <a:lstStyle>
            <a:lvl1pPr>
              <a:defRPr>
                <a:solidFill>
                  <a:srgbClr val="FFFFFF"/>
                </a:solidFill>
              </a:defRPr>
            </a:lvl1pPr>
          </a:lstStyle>
          <a:p>
            <a:fld id="{B49CE71F-FCC4-43F7-969A-5D16C0BC8260}" type="slidenum">
              <a:rPr lang="en-GB" smtClean="0"/>
              <a:pPr/>
              <a:t>‹#›</a:t>
            </a:fld>
            <a:endParaRPr lang="en-GB" dirty="0"/>
          </a:p>
        </p:txBody>
      </p:sp>
    </p:spTree>
    <p:extLst>
      <p:ext uri="{BB962C8B-B14F-4D97-AF65-F5344CB8AC3E}">
        <p14:creationId xmlns:p14="http://schemas.microsoft.com/office/powerpoint/2010/main" val="1715069827"/>
      </p:ext>
    </p:extLst>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Statement (Secondary 1)">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50800" y="1346199"/>
            <a:ext cx="5652000" cy="4500000"/>
          </a:xfrm>
        </p:spPr>
        <p:txBody>
          <a:bodyPr anchor="t" anchorCtr="0">
            <a:normAutofit/>
          </a:bodyPr>
          <a:lstStyle>
            <a:lvl1pPr>
              <a:lnSpc>
                <a:spcPts val="3900"/>
              </a:lnSpc>
              <a:defRPr sz="3600">
                <a:solidFill>
                  <a:srgbClr val="00A200"/>
                </a:solidFill>
              </a:defRPr>
            </a:lvl1pPr>
          </a:lstStyle>
          <a:p>
            <a:r>
              <a:rPr lang="en-US" smtClean="0"/>
              <a:t>Click to edit Master title style</a:t>
            </a:r>
            <a:endParaRPr lang="en-US" dirty="0"/>
          </a:p>
        </p:txBody>
      </p:sp>
      <p:sp>
        <p:nvSpPr>
          <p:cNvPr id="4" name="Date Placeholder 3"/>
          <p:cNvSpPr>
            <a:spLocks noGrp="1"/>
          </p:cNvSpPr>
          <p:nvPr>
            <p:ph type="dt" sz="half" idx="10"/>
          </p:nvPr>
        </p:nvSpPr>
        <p:spPr/>
        <p:txBody>
          <a:bodyPr/>
          <a:lstStyle>
            <a:lvl1pPr>
              <a:defRPr>
                <a:solidFill>
                  <a:srgbClr val="FFFFFF"/>
                </a:solidFill>
              </a:defRPr>
            </a:lvl1pPr>
          </a:lstStyle>
          <a:p>
            <a:fld id="{88C5D62C-DD92-40CE-9E03-1AB431156F93}" type="datetime1">
              <a:rPr lang="en-GB" smtClean="0"/>
              <a:pPr/>
              <a:t>10/07/2017</a:t>
            </a:fld>
            <a:endParaRPr lang="en-GB" dirty="0"/>
          </a:p>
        </p:txBody>
      </p:sp>
      <p:sp>
        <p:nvSpPr>
          <p:cNvPr id="5" name="Footer Placeholder 4"/>
          <p:cNvSpPr>
            <a:spLocks noGrp="1"/>
          </p:cNvSpPr>
          <p:nvPr>
            <p:ph type="ftr" sz="quarter" idx="11"/>
          </p:nvPr>
        </p:nvSpPr>
        <p:spPr/>
        <p:txBody>
          <a:bodyPr/>
          <a:lstStyle>
            <a:lvl1pPr>
              <a:defRPr>
                <a:solidFill>
                  <a:srgbClr val="FFFFFF"/>
                </a:solidFill>
              </a:defRPr>
            </a:lvl1pPr>
          </a:lstStyle>
          <a:p>
            <a:r>
              <a:rPr lang="en-GB" dirty="0" smtClean="0"/>
              <a:t>Global footer can be updated in the Text tools on the Insert ribbon  |</a:t>
            </a:r>
            <a:endParaRPr lang="en-GB" dirty="0"/>
          </a:p>
        </p:txBody>
      </p:sp>
      <p:sp>
        <p:nvSpPr>
          <p:cNvPr id="6" name="Slide Number Placeholder 5"/>
          <p:cNvSpPr>
            <a:spLocks noGrp="1"/>
          </p:cNvSpPr>
          <p:nvPr>
            <p:ph type="sldNum" sz="quarter" idx="12"/>
          </p:nvPr>
        </p:nvSpPr>
        <p:spPr/>
        <p:txBody>
          <a:bodyPr/>
          <a:lstStyle>
            <a:lvl1pPr>
              <a:defRPr>
                <a:solidFill>
                  <a:srgbClr val="FFFFFF"/>
                </a:solidFill>
              </a:defRPr>
            </a:lvl1pPr>
          </a:lstStyle>
          <a:p>
            <a:fld id="{B49CE71F-FCC4-43F7-969A-5D16C0BC8260}" type="slidenum">
              <a:rPr lang="en-GB" smtClean="0"/>
              <a:pPr/>
              <a:t>‹#›</a:t>
            </a:fld>
            <a:endParaRPr lang="en-GB" dirty="0"/>
          </a:p>
        </p:txBody>
      </p:sp>
    </p:spTree>
    <p:extLst>
      <p:ext uri="{BB962C8B-B14F-4D97-AF65-F5344CB8AC3E}">
        <p14:creationId xmlns:p14="http://schemas.microsoft.com/office/powerpoint/2010/main" val="3468434716"/>
      </p:ext>
    </p:extLst>
  </p:cSld>
  <p:clrMapOvr>
    <a:masterClrMapping/>
  </p:clrMapOvr>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Statement (Secondary 2)">
    <p:bg>
      <p:bgPr>
        <a:solidFill>
          <a:schemeClr val="accent5"/>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50800" y="1346199"/>
            <a:ext cx="5652000" cy="4500000"/>
          </a:xfrm>
        </p:spPr>
        <p:txBody>
          <a:bodyPr anchor="t" anchorCtr="0">
            <a:normAutofit/>
          </a:bodyPr>
          <a:lstStyle>
            <a:lvl1pPr>
              <a:lnSpc>
                <a:spcPts val="3900"/>
              </a:lnSpc>
              <a:defRPr sz="3600">
                <a:solidFill>
                  <a:srgbClr val="FFFFFF"/>
                </a:solidFill>
              </a:defRPr>
            </a:lvl1pPr>
          </a:lstStyle>
          <a:p>
            <a:r>
              <a:rPr lang="en-US" smtClean="0"/>
              <a:t>Click to edit Master title style</a:t>
            </a:r>
            <a:endParaRPr lang="en-US" dirty="0"/>
          </a:p>
        </p:txBody>
      </p:sp>
      <p:sp>
        <p:nvSpPr>
          <p:cNvPr id="4" name="Date Placeholder 3"/>
          <p:cNvSpPr>
            <a:spLocks noGrp="1"/>
          </p:cNvSpPr>
          <p:nvPr>
            <p:ph type="dt" sz="half" idx="10"/>
          </p:nvPr>
        </p:nvSpPr>
        <p:spPr/>
        <p:txBody>
          <a:bodyPr/>
          <a:lstStyle>
            <a:lvl1pPr>
              <a:defRPr>
                <a:solidFill>
                  <a:srgbClr val="FFFFFF"/>
                </a:solidFill>
              </a:defRPr>
            </a:lvl1pPr>
          </a:lstStyle>
          <a:p>
            <a:fld id="{88C5D62C-DD92-40CE-9E03-1AB431156F93}" type="datetime1">
              <a:rPr lang="en-GB" smtClean="0"/>
              <a:pPr/>
              <a:t>10/07/2017</a:t>
            </a:fld>
            <a:endParaRPr lang="en-GB" dirty="0"/>
          </a:p>
        </p:txBody>
      </p:sp>
      <p:sp>
        <p:nvSpPr>
          <p:cNvPr id="5" name="Footer Placeholder 4"/>
          <p:cNvSpPr>
            <a:spLocks noGrp="1"/>
          </p:cNvSpPr>
          <p:nvPr>
            <p:ph type="ftr" sz="quarter" idx="11"/>
          </p:nvPr>
        </p:nvSpPr>
        <p:spPr/>
        <p:txBody>
          <a:bodyPr/>
          <a:lstStyle>
            <a:lvl1pPr>
              <a:defRPr>
                <a:solidFill>
                  <a:srgbClr val="FFFFFF"/>
                </a:solidFill>
              </a:defRPr>
            </a:lvl1pPr>
          </a:lstStyle>
          <a:p>
            <a:r>
              <a:rPr lang="en-GB" dirty="0" smtClean="0"/>
              <a:t>Global footer can be updated in the Text tools on the Insert ribbon  |</a:t>
            </a:r>
            <a:endParaRPr lang="en-GB" dirty="0"/>
          </a:p>
        </p:txBody>
      </p:sp>
      <p:sp>
        <p:nvSpPr>
          <p:cNvPr id="6" name="Slide Number Placeholder 5"/>
          <p:cNvSpPr>
            <a:spLocks noGrp="1"/>
          </p:cNvSpPr>
          <p:nvPr>
            <p:ph type="sldNum" sz="quarter" idx="12"/>
          </p:nvPr>
        </p:nvSpPr>
        <p:spPr/>
        <p:txBody>
          <a:bodyPr/>
          <a:lstStyle>
            <a:lvl1pPr>
              <a:defRPr>
                <a:solidFill>
                  <a:srgbClr val="FFFFFF"/>
                </a:solidFill>
              </a:defRPr>
            </a:lvl1pPr>
          </a:lstStyle>
          <a:p>
            <a:fld id="{B49CE71F-FCC4-43F7-969A-5D16C0BC8260}" type="slidenum">
              <a:rPr lang="en-GB" smtClean="0"/>
              <a:pPr/>
              <a:t>‹#›</a:t>
            </a:fld>
            <a:endParaRPr lang="en-GB" dirty="0"/>
          </a:p>
        </p:txBody>
      </p:sp>
    </p:spTree>
    <p:extLst>
      <p:ext uri="{BB962C8B-B14F-4D97-AF65-F5344CB8AC3E}">
        <p14:creationId xmlns:p14="http://schemas.microsoft.com/office/powerpoint/2010/main" val="3652334893"/>
      </p:ext>
    </p:extLst>
  </p:cSld>
  <p:clrMapOvr>
    <a:masterClrMapping/>
  </p:clrMapOvr>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Statement (Secondary 3)">
    <p:bg>
      <p:bgPr>
        <a:solidFill>
          <a:schemeClr val="accent3"/>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50800" y="1346199"/>
            <a:ext cx="5652000" cy="4500000"/>
          </a:xfrm>
        </p:spPr>
        <p:txBody>
          <a:bodyPr anchor="t" anchorCtr="0">
            <a:normAutofit/>
          </a:bodyPr>
          <a:lstStyle>
            <a:lvl1pPr>
              <a:lnSpc>
                <a:spcPts val="3900"/>
              </a:lnSpc>
              <a:defRPr sz="3600">
                <a:solidFill>
                  <a:srgbClr val="FFFFFF"/>
                </a:solidFill>
              </a:defRPr>
            </a:lvl1pPr>
          </a:lstStyle>
          <a:p>
            <a:r>
              <a:rPr lang="en-US" smtClean="0"/>
              <a:t>Click to edit Master title style</a:t>
            </a:r>
            <a:endParaRPr lang="en-US" dirty="0"/>
          </a:p>
        </p:txBody>
      </p:sp>
      <p:sp>
        <p:nvSpPr>
          <p:cNvPr id="4" name="Date Placeholder 3"/>
          <p:cNvSpPr>
            <a:spLocks noGrp="1"/>
          </p:cNvSpPr>
          <p:nvPr>
            <p:ph type="dt" sz="half" idx="10"/>
          </p:nvPr>
        </p:nvSpPr>
        <p:spPr/>
        <p:txBody>
          <a:bodyPr/>
          <a:lstStyle>
            <a:lvl1pPr>
              <a:defRPr>
                <a:solidFill>
                  <a:srgbClr val="FFFFFF"/>
                </a:solidFill>
              </a:defRPr>
            </a:lvl1pPr>
          </a:lstStyle>
          <a:p>
            <a:fld id="{88C5D62C-DD92-40CE-9E03-1AB431156F93}" type="datetime1">
              <a:rPr lang="en-GB" smtClean="0"/>
              <a:pPr/>
              <a:t>10/07/2017</a:t>
            </a:fld>
            <a:endParaRPr lang="en-GB" dirty="0"/>
          </a:p>
        </p:txBody>
      </p:sp>
      <p:sp>
        <p:nvSpPr>
          <p:cNvPr id="5" name="Footer Placeholder 4"/>
          <p:cNvSpPr>
            <a:spLocks noGrp="1"/>
          </p:cNvSpPr>
          <p:nvPr>
            <p:ph type="ftr" sz="quarter" idx="11"/>
          </p:nvPr>
        </p:nvSpPr>
        <p:spPr/>
        <p:txBody>
          <a:bodyPr/>
          <a:lstStyle>
            <a:lvl1pPr>
              <a:defRPr>
                <a:solidFill>
                  <a:srgbClr val="FFFFFF"/>
                </a:solidFill>
              </a:defRPr>
            </a:lvl1pPr>
          </a:lstStyle>
          <a:p>
            <a:r>
              <a:rPr lang="en-GB" dirty="0" smtClean="0"/>
              <a:t>Global footer can be updated in the Text tools on the Insert ribbon  |</a:t>
            </a:r>
            <a:endParaRPr lang="en-GB" dirty="0"/>
          </a:p>
        </p:txBody>
      </p:sp>
      <p:sp>
        <p:nvSpPr>
          <p:cNvPr id="6" name="Slide Number Placeholder 5"/>
          <p:cNvSpPr>
            <a:spLocks noGrp="1"/>
          </p:cNvSpPr>
          <p:nvPr>
            <p:ph type="sldNum" sz="quarter" idx="12"/>
          </p:nvPr>
        </p:nvSpPr>
        <p:spPr/>
        <p:txBody>
          <a:bodyPr/>
          <a:lstStyle>
            <a:lvl1pPr>
              <a:defRPr>
                <a:solidFill>
                  <a:srgbClr val="FFFFFF"/>
                </a:solidFill>
              </a:defRPr>
            </a:lvl1pPr>
          </a:lstStyle>
          <a:p>
            <a:fld id="{B49CE71F-FCC4-43F7-969A-5D16C0BC8260}" type="slidenum">
              <a:rPr lang="en-GB" smtClean="0"/>
              <a:pPr/>
              <a:t>‹#›</a:t>
            </a:fld>
            <a:endParaRPr lang="en-GB" dirty="0"/>
          </a:p>
        </p:txBody>
      </p:sp>
    </p:spTree>
    <p:extLst>
      <p:ext uri="{BB962C8B-B14F-4D97-AF65-F5344CB8AC3E}">
        <p14:creationId xmlns:p14="http://schemas.microsoft.com/office/powerpoint/2010/main" val="3863129043"/>
      </p:ext>
    </p:extLst>
  </p:cSld>
  <p:clrMapOvr>
    <a:masterClrMapping/>
  </p:clrMapOvr>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Divider + Imag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50800" y="1346199"/>
            <a:ext cx="4590000" cy="4320000"/>
          </a:xfrm>
        </p:spPr>
        <p:txBody>
          <a:bodyPr anchor="t" anchorCtr="0">
            <a:normAutofit/>
          </a:bodyPr>
          <a:lstStyle>
            <a:lvl1pPr>
              <a:lnSpc>
                <a:spcPts val="8400"/>
              </a:lnSpc>
              <a:defRPr sz="9000">
                <a:solidFill>
                  <a:srgbClr val="FFFFFF"/>
                </a:solidFill>
              </a:defRPr>
            </a:lvl1pPr>
          </a:lstStyle>
          <a:p>
            <a:r>
              <a:rPr lang="en-US" smtClean="0"/>
              <a:t>Click to edit Master title style</a:t>
            </a:r>
            <a:endParaRPr lang="en-US" dirty="0"/>
          </a:p>
        </p:txBody>
      </p:sp>
      <p:sp>
        <p:nvSpPr>
          <p:cNvPr id="4" name="Date Placeholder 3"/>
          <p:cNvSpPr>
            <a:spLocks noGrp="1"/>
          </p:cNvSpPr>
          <p:nvPr>
            <p:ph type="dt" sz="half" idx="10"/>
          </p:nvPr>
        </p:nvSpPr>
        <p:spPr/>
        <p:txBody>
          <a:bodyPr/>
          <a:lstStyle>
            <a:lvl1pPr>
              <a:defRPr>
                <a:solidFill>
                  <a:srgbClr val="FFFFFF"/>
                </a:solidFill>
              </a:defRPr>
            </a:lvl1pPr>
          </a:lstStyle>
          <a:p>
            <a:fld id="{5378695D-D660-48EB-8C99-8D260017EB5C}" type="datetime1">
              <a:rPr lang="en-GB" smtClean="0"/>
              <a:t>10/07/2017</a:t>
            </a:fld>
            <a:endParaRPr lang="en-GB" dirty="0"/>
          </a:p>
        </p:txBody>
      </p:sp>
      <p:sp>
        <p:nvSpPr>
          <p:cNvPr id="5" name="Footer Placeholder 4"/>
          <p:cNvSpPr>
            <a:spLocks noGrp="1"/>
          </p:cNvSpPr>
          <p:nvPr>
            <p:ph type="ftr" sz="quarter" idx="11"/>
          </p:nvPr>
        </p:nvSpPr>
        <p:spPr/>
        <p:txBody>
          <a:bodyPr/>
          <a:lstStyle>
            <a:lvl1pPr>
              <a:defRPr>
                <a:solidFill>
                  <a:srgbClr val="FFFFFF"/>
                </a:solidFill>
              </a:defRPr>
            </a:lvl1pPr>
          </a:lstStyle>
          <a:p>
            <a:r>
              <a:rPr lang="en-GB" dirty="0" smtClean="0"/>
              <a:t>Global footer can be updated in the Text tools on the Insert ribbon  |</a:t>
            </a:r>
            <a:endParaRPr lang="en-GB" dirty="0"/>
          </a:p>
        </p:txBody>
      </p:sp>
      <p:sp>
        <p:nvSpPr>
          <p:cNvPr id="6" name="Slide Number Placeholder 5"/>
          <p:cNvSpPr>
            <a:spLocks noGrp="1"/>
          </p:cNvSpPr>
          <p:nvPr>
            <p:ph type="sldNum" sz="quarter" idx="12"/>
          </p:nvPr>
        </p:nvSpPr>
        <p:spPr/>
        <p:txBody>
          <a:bodyPr/>
          <a:lstStyle>
            <a:lvl1pPr>
              <a:defRPr>
                <a:solidFill>
                  <a:srgbClr val="FFFFFF"/>
                </a:solidFill>
              </a:defRPr>
            </a:lvl1pPr>
          </a:lstStyle>
          <a:p>
            <a:fld id="{B49CE71F-FCC4-43F7-969A-5D16C0BC8260}" type="slidenum">
              <a:rPr lang="en-GB" smtClean="0"/>
              <a:pPr/>
              <a:t>‹#›</a:t>
            </a:fld>
            <a:endParaRPr lang="en-GB" dirty="0"/>
          </a:p>
        </p:txBody>
      </p:sp>
    </p:spTree>
    <p:extLst>
      <p:ext uri="{BB962C8B-B14F-4D97-AF65-F5344CB8AC3E}">
        <p14:creationId xmlns:p14="http://schemas.microsoft.com/office/powerpoint/2010/main" val="4247740305"/>
      </p:ext>
    </p:extLst>
  </p:cSld>
  <p:clrMapOvr>
    <a:masterClrMapping/>
  </p:clrMapOvr>
  <p:timing>
    <p:tnLst>
      <p:par>
        <p:cTn id="1" dur="indefinite" restart="never" nodeType="tmRoot"/>
      </p:par>
    </p:tnLst>
  </p:timing>
  <p:hf hdr="0"/>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Line Title (2)">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550800" y="3580596"/>
            <a:ext cx="4839347" cy="750771"/>
          </a:xfrm>
        </p:spPr>
        <p:txBody>
          <a:bodyPr anchor="t" anchorCtr="0">
            <a:normAutofit/>
          </a:bodyPr>
          <a:lstStyle>
            <a:lvl1pPr algn="l">
              <a:lnSpc>
                <a:spcPts val="5000"/>
              </a:lnSpc>
              <a:defRPr sz="5000" baseline="0">
                <a:solidFill>
                  <a:srgbClr val="FFFFFF"/>
                </a:solidFill>
              </a:defRPr>
            </a:lvl1pPr>
          </a:lstStyle>
          <a:p>
            <a:r>
              <a:rPr lang="en-US" dirty="0" smtClean="0"/>
              <a:t>Title here</a:t>
            </a:r>
            <a:endParaRPr lang="en-US" dirty="0"/>
          </a:p>
        </p:txBody>
      </p:sp>
      <p:sp>
        <p:nvSpPr>
          <p:cNvPr id="3" name="Subtitle 2"/>
          <p:cNvSpPr>
            <a:spLocks noGrp="1"/>
          </p:cNvSpPr>
          <p:nvPr>
            <p:ph type="subTitle" idx="1"/>
          </p:nvPr>
        </p:nvSpPr>
        <p:spPr>
          <a:xfrm>
            <a:off x="550800" y="4410560"/>
            <a:ext cx="4839347" cy="1374223"/>
          </a:xfrm>
        </p:spPr>
        <p:txBody>
          <a:bodyPr>
            <a:normAutofit/>
          </a:bodyPr>
          <a:lstStyle>
            <a:lvl1pPr marL="0" indent="0" algn="l">
              <a:buNone/>
              <a:defRPr sz="1600" baseline="0">
                <a:solidFill>
                  <a:srgbClr val="FFFFFF"/>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Tree>
    <p:extLst>
      <p:ext uri="{BB962C8B-B14F-4D97-AF65-F5344CB8AC3E}">
        <p14:creationId xmlns:p14="http://schemas.microsoft.com/office/powerpoint/2010/main" val="188253268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Divider (White)">
    <p:spTree>
      <p:nvGrpSpPr>
        <p:cNvPr id="1" name=""/>
        <p:cNvGrpSpPr/>
        <p:nvPr/>
      </p:nvGrpSpPr>
      <p:grpSpPr>
        <a:xfrm>
          <a:off x="0" y="0"/>
          <a:ext cx="0" cy="0"/>
          <a:chOff x="0" y="0"/>
          <a:chExt cx="0" cy="0"/>
        </a:xfrm>
      </p:grpSpPr>
      <p:sp>
        <p:nvSpPr>
          <p:cNvPr id="2" name="Title 1"/>
          <p:cNvSpPr>
            <a:spLocks noGrp="1"/>
          </p:cNvSpPr>
          <p:nvPr>
            <p:ph type="title"/>
          </p:nvPr>
        </p:nvSpPr>
        <p:spPr>
          <a:xfrm>
            <a:off x="550800" y="1346199"/>
            <a:ext cx="5652000" cy="4500000"/>
          </a:xfrm>
        </p:spPr>
        <p:txBody>
          <a:bodyPr anchor="t" anchorCtr="0">
            <a:normAutofit/>
          </a:bodyPr>
          <a:lstStyle>
            <a:lvl1pPr>
              <a:lnSpc>
                <a:spcPts val="8400"/>
              </a:lnSpc>
              <a:defRPr sz="9000">
                <a:solidFill>
                  <a:srgbClr val="00A200"/>
                </a:solidFill>
              </a:defRPr>
            </a:lvl1pPr>
          </a:lstStyle>
          <a:p>
            <a:r>
              <a:rPr lang="en-US" smtClean="0"/>
              <a:t>Click to edit Master title style</a:t>
            </a:r>
            <a:endParaRPr lang="en-US" dirty="0"/>
          </a:p>
        </p:txBody>
      </p:sp>
      <p:sp>
        <p:nvSpPr>
          <p:cNvPr id="4" name="Date Placeholder 3"/>
          <p:cNvSpPr>
            <a:spLocks noGrp="1"/>
          </p:cNvSpPr>
          <p:nvPr>
            <p:ph type="dt" sz="half" idx="10"/>
          </p:nvPr>
        </p:nvSpPr>
        <p:spPr/>
        <p:txBody>
          <a:bodyPr/>
          <a:lstStyle/>
          <a:p>
            <a:fld id="{E2830AB4-174B-41DE-A8C0-F0DFE00B39C5}" type="datetime1">
              <a:rPr lang="en-GB" smtClean="0"/>
              <a:t>10/07/2017</a:t>
            </a:fld>
            <a:endParaRPr lang="en-GB" dirty="0"/>
          </a:p>
        </p:txBody>
      </p:sp>
      <p:sp>
        <p:nvSpPr>
          <p:cNvPr id="5" name="Footer Placeholder 4"/>
          <p:cNvSpPr>
            <a:spLocks noGrp="1"/>
          </p:cNvSpPr>
          <p:nvPr>
            <p:ph type="ftr" sz="quarter" idx="11"/>
          </p:nvPr>
        </p:nvSpPr>
        <p:spPr/>
        <p:txBody>
          <a:bodyPr/>
          <a:lstStyle/>
          <a:p>
            <a:r>
              <a:rPr lang="en-GB" dirty="0" smtClean="0"/>
              <a:t>Global footer can be updated in the Text tools on the Insert ribbon  |</a:t>
            </a:r>
            <a:endParaRPr lang="en-GB" dirty="0"/>
          </a:p>
        </p:txBody>
      </p:sp>
      <p:sp>
        <p:nvSpPr>
          <p:cNvPr id="6" name="Slide Number Placeholder 5"/>
          <p:cNvSpPr>
            <a:spLocks noGrp="1"/>
          </p:cNvSpPr>
          <p:nvPr>
            <p:ph type="sldNum" sz="quarter" idx="12"/>
          </p:nvPr>
        </p:nvSpPr>
        <p:spPr/>
        <p:txBody>
          <a:bodyPr/>
          <a:lstStyle/>
          <a:p>
            <a:fld id="{B49CE71F-FCC4-43F7-969A-5D16C0BC8260}" type="slidenum">
              <a:rPr lang="en-GB" smtClean="0"/>
              <a:t>‹#›</a:t>
            </a:fld>
            <a:endParaRPr lang="en-GB" dirty="0"/>
          </a:p>
        </p:txBody>
      </p:sp>
    </p:spTree>
    <p:extLst>
      <p:ext uri="{BB962C8B-B14F-4D97-AF65-F5344CB8AC3E}">
        <p14:creationId xmlns:p14="http://schemas.microsoft.com/office/powerpoint/2010/main" val="1104180413"/>
      </p:ext>
    </p:extLst>
  </p:cSld>
  <p:clrMapOvr>
    <a:masterClrMapping/>
  </p:clrMapOvr>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Divider (Black)">
    <p:bg>
      <p:bgPr>
        <a:solidFill>
          <a:schemeClr val="tx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50800" y="1270535"/>
            <a:ext cx="5652000" cy="4575663"/>
          </a:xfrm>
        </p:spPr>
        <p:txBody>
          <a:bodyPr anchor="t" anchorCtr="0">
            <a:normAutofit/>
          </a:bodyPr>
          <a:lstStyle>
            <a:lvl1pPr>
              <a:lnSpc>
                <a:spcPct val="95000"/>
              </a:lnSpc>
              <a:defRPr sz="5800">
                <a:solidFill>
                  <a:srgbClr val="00A200"/>
                </a:solidFill>
              </a:defRPr>
            </a:lvl1pPr>
          </a:lstStyle>
          <a:p>
            <a:r>
              <a:rPr lang="en-US" smtClean="0"/>
              <a:t>Click to edit Master title style</a:t>
            </a:r>
            <a:endParaRPr lang="en-US" dirty="0"/>
          </a:p>
        </p:txBody>
      </p:sp>
      <p:sp>
        <p:nvSpPr>
          <p:cNvPr id="4" name="Date Placeholder 3"/>
          <p:cNvSpPr>
            <a:spLocks noGrp="1"/>
          </p:cNvSpPr>
          <p:nvPr>
            <p:ph type="dt" sz="half" idx="10"/>
          </p:nvPr>
        </p:nvSpPr>
        <p:spPr/>
        <p:txBody>
          <a:bodyPr/>
          <a:lstStyle>
            <a:lvl1pPr>
              <a:defRPr>
                <a:solidFill>
                  <a:srgbClr val="FFFFFF"/>
                </a:solidFill>
              </a:defRPr>
            </a:lvl1pPr>
          </a:lstStyle>
          <a:p>
            <a:fld id="{E2830AB4-174B-41DE-A8C0-F0DFE00B39C5}" type="datetime1">
              <a:rPr lang="en-GB" smtClean="0"/>
              <a:pPr/>
              <a:t>10/07/2017</a:t>
            </a:fld>
            <a:endParaRPr lang="en-GB" dirty="0"/>
          </a:p>
        </p:txBody>
      </p:sp>
      <p:sp>
        <p:nvSpPr>
          <p:cNvPr id="5" name="Footer Placeholder 4"/>
          <p:cNvSpPr>
            <a:spLocks noGrp="1"/>
          </p:cNvSpPr>
          <p:nvPr>
            <p:ph type="ftr" sz="quarter" idx="11"/>
          </p:nvPr>
        </p:nvSpPr>
        <p:spPr/>
        <p:txBody>
          <a:bodyPr/>
          <a:lstStyle>
            <a:lvl1pPr>
              <a:defRPr>
                <a:solidFill>
                  <a:srgbClr val="FFFFFF"/>
                </a:solidFill>
              </a:defRPr>
            </a:lvl1pPr>
          </a:lstStyle>
          <a:p>
            <a:r>
              <a:rPr lang="en-GB" dirty="0" smtClean="0"/>
              <a:t>Global footer can be updated in the Text tools on the Insert ribbon  |</a:t>
            </a:r>
            <a:endParaRPr lang="en-GB" dirty="0"/>
          </a:p>
        </p:txBody>
      </p:sp>
      <p:sp>
        <p:nvSpPr>
          <p:cNvPr id="6" name="Slide Number Placeholder 5"/>
          <p:cNvSpPr>
            <a:spLocks noGrp="1"/>
          </p:cNvSpPr>
          <p:nvPr>
            <p:ph type="sldNum" sz="quarter" idx="12"/>
          </p:nvPr>
        </p:nvSpPr>
        <p:spPr/>
        <p:txBody>
          <a:bodyPr/>
          <a:lstStyle>
            <a:lvl1pPr>
              <a:defRPr>
                <a:solidFill>
                  <a:srgbClr val="FFFFFF"/>
                </a:solidFill>
              </a:defRPr>
            </a:lvl1pPr>
          </a:lstStyle>
          <a:p>
            <a:fld id="{B49CE71F-FCC4-43F7-969A-5D16C0BC8260}" type="slidenum">
              <a:rPr lang="en-GB" smtClean="0"/>
              <a:pPr/>
              <a:t>‹#›</a:t>
            </a:fld>
            <a:endParaRPr lang="en-GB" dirty="0"/>
          </a:p>
        </p:txBody>
      </p:sp>
    </p:spTree>
    <p:extLst>
      <p:ext uri="{BB962C8B-B14F-4D97-AF65-F5344CB8AC3E}">
        <p14:creationId xmlns:p14="http://schemas.microsoft.com/office/powerpoint/2010/main" val="768160323"/>
      </p:ext>
    </p:extLst>
  </p:cSld>
  <p:clrMapOvr>
    <a:masterClrMapping/>
  </p:clrMapOvr>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Divider (Secondary 1)">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50800" y="1270535"/>
            <a:ext cx="5652000" cy="4575663"/>
          </a:xfrm>
        </p:spPr>
        <p:txBody>
          <a:bodyPr anchor="t" anchorCtr="0">
            <a:normAutofit/>
          </a:bodyPr>
          <a:lstStyle>
            <a:lvl1pPr>
              <a:lnSpc>
                <a:spcPct val="95000"/>
              </a:lnSpc>
              <a:defRPr sz="5800">
                <a:solidFill>
                  <a:srgbClr val="FFFFFF"/>
                </a:solidFill>
              </a:defRPr>
            </a:lvl1pPr>
          </a:lstStyle>
          <a:p>
            <a:r>
              <a:rPr lang="en-US" smtClean="0"/>
              <a:t>Click to edit Master title style</a:t>
            </a:r>
            <a:endParaRPr lang="en-US" dirty="0"/>
          </a:p>
        </p:txBody>
      </p:sp>
      <p:sp>
        <p:nvSpPr>
          <p:cNvPr id="4" name="Date Placeholder 3"/>
          <p:cNvSpPr>
            <a:spLocks noGrp="1"/>
          </p:cNvSpPr>
          <p:nvPr>
            <p:ph type="dt" sz="half" idx="10"/>
          </p:nvPr>
        </p:nvSpPr>
        <p:spPr/>
        <p:txBody>
          <a:bodyPr/>
          <a:lstStyle>
            <a:lvl1pPr>
              <a:defRPr>
                <a:solidFill>
                  <a:srgbClr val="FFFFFF"/>
                </a:solidFill>
              </a:defRPr>
            </a:lvl1pPr>
          </a:lstStyle>
          <a:p>
            <a:fld id="{E2830AB4-174B-41DE-A8C0-F0DFE00B39C5}" type="datetime1">
              <a:rPr lang="en-GB" smtClean="0"/>
              <a:pPr/>
              <a:t>10/07/2017</a:t>
            </a:fld>
            <a:endParaRPr lang="en-GB" dirty="0"/>
          </a:p>
        </p:txBody>
      </p:sp>
      <p:sp>
        <p:nvSpPr>
          <p:cNvPr id="5" name="Footer Placeholder 4"/>
          <p:cNvSpPr>
            <a:spLocks noGrp="1"/>
          </p:cNvSpPr>
          <p:nvPr>
            <p:ph type="ftr" sz="quarter" idx="11"/>
          </p:nvPr>
        </p:nvSpPr>
        <p:spPr/>
        <p:txBody>
          <a:bodyPr/>
          <a:lstStyle>
            <a:lvl1pPr>
              <a:defRPr>
                <a:solidFill>
                  <a:srgbClr val="FFFFFF"/>
                </a:solidFill>
              </a:defRPr>
            </a:lvl1pPr>
          </a:lstStyle>
          <a:p>
            <a:r>
              <a:rPr lang="en-GB" dirty="0" smtClean="0"/>
              <a:t>Global footer can be updated in the Text tools on the Insert ribbon  |</a:t>
            </a:r>
            <a:endParaRPr lang="en-GB" dirty="0"/>
          </a:p>
        </p:txBody>
      </p:sp>
      <p:sp>
        <p:nvSpPr>
          <p:cNvPr id="6" name="Slide Number Placeholder 5"/>
          <p:cNvSpPr>
            <a:spLocks noGrp="1"/>
          </p:cNvSpPr>
          <p:nvPr>
            <p:ph type="sldNum" sz="quarter" idx="12"/>
          </p:nvPr>
        </p:nvSpPr>
        <p:spPr/>
        <p:txBody>
          <a:bodyPr/>
          <a:lstStyle>
            <a:lvl1pPr>
              <a:defRPr>
                <a:solidFill>
                  <a:srgbClr val="FFFFFF"/>
                </a:solidFill>
              </a:defRPr>
            </a:lvl1pPr>
          </a:lstStyle>
          <a:p>
            <a:fld id="{B49CE71F-FCC4-43F7-969A-5D16C0BC8260}" type="slidenum">
              <a:rPr lang="en-GB" smtClean="0"/>
              <a:pPr/>
              <a:t>‹#›</a:t>
            </a:fld>
            <a:endParaRPr lang="en-GB" dirty="0"/>
          </a:p>
        </p:txBody>
      </p:sp>
    </p:spTree>
    <p:extLst>
      <p:ext uri="{BB962C8B-B14F-4D97-AF65-F5344CB8AC3E}">
        <p14:creationId xmlns:p14="http://schemas.microsoft.com/office/powerpoint/2010/main" val="2253871274"/>
      </p:ext>
    </p:extLst>
  </p:cSld>
  <p:clrMapOvr>
    <a:masterClrMapping/>
  </p:clrMapOvr>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Divider (Secondary 2)">
    <p:bg>
      <p:bgPr>
        <a:solidFill>
          <a:schemeClr val="accent5"/>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50800" y="1270535"/>
            <a:ext cx="5652000" cy="4575663"/>
          </a:xfrm>
        </p:spPr>
        <p:txBody>
          <a:bodyPr anchor="t" anchorCtr="0">
            <a:normAutofit/>
          </a:bodyPr>
          <a:lstStyle>
            <a:lvl1pPr>
              <a:lnSpc>
                <a:spcPct val="95000"/>
              </a:lnSpc>
              <a:defRPr sz="5800">
                <a:solidFill>
                  <a:srgbClr val="00A200"/>
                </a:solidFill>
              </a:defRPr>
            </a:lvl1pPr>
          </a:lstStyle>
          <a:p>
            <a:r>
              <a:rPr lang="en-US" smtClean="0"/>
              <a:t>Click to edit Master title style</a:t>
            </a:r>
            <a:endParaRPr lang="en-US" dirty="0"/>
          </a:p>
        </p:txBody>
      </p:sp>
      <p:sp>
        <p:nvSpPr>
          <p:cNvPr id="4" name="Date Placeholder 3"/>
          <p:cNvSpPr>
            <a:spLocks noGrp="1"/>
          </p:cNvSpPr>
          <p:nvPr>
            <p:ph type="dt" sz="half" idx="10"/>
          </p:nvPr>
        </p:nvSpPr>
        <p:spPr/>
        <p:txBody>
          <a:bodyPr/>
          <a:lstStyle>
            <a:lvl1pPr>
              <a:defRPr>
                <a:solidFill>
                  <a:srgbClr val="FFFFFF"/>
                </a:solidFill>
              </a:defRPr>
            </a:lvl1pPr>
          </a:lstStyle>
          <a:p>
            <a:fld id="{E2830AB4-174B-41DE-A8C0-F0DFE00B39C5}" type="datetime1">
              <a:rPr lang="en-GB" smtClean="0"/>
              <a:pPr/>
              <a:t>10/07/2017</a:t>
            </a:fld>
            <a:endParaRPr lang="en-GB" dirty="0"/>
          </a:p>
        </p:txBody>
      </p:sp>
      <p:sp>
        <p:nvSpPr>
          <p:cNvPr id="5" name="Footer Placeholder 4"/>
          <p:cNvSpPr>
            <a:spLocks noGrp="1"/>
          </p:cNvSpPr>
          <p:nvPr>
            <p:ph type="ftr" sz="quarter" idx="11"/>
          </p:nvPr>
        </p:nvSpPr>
        <p:spPr/>
        <p:txBody>
          <a:bodyPr/>
          <a:lstStyle>
            <a:lvl1pPr>
              <a:defRPr>
                <a:solidFill>
                  <a:srgbClr val="FFFFFF"/>
                </a:solidFill>
              </a:defRPr>
            </a:lvl1pPr>
          </a:lstStyle>
          <a:p>
            <a:r>
              <a:rPr lang="en-GB" dirty="0" smtClean="0"/>
              <a:t>Global footer can be updated in the Text tools on the Insert ribbon  |</a:t>
            </a:r>
            <a:endParaRPr lang="en-GB" dirty="0"/>
          </a:p>
        </p:txBody>
      </p:sp>
      <p:sp>
        <p:nvSpPr>
          <p:cNvPr id="6" name="Slide Number Placeholder 5"/>
          <p:cNvSpPr>
            <a:spLocks noGrp="1"/>
          </p:cNvSpPr>
          <p:nvPr>
            <p:ph type="sldNum" sz="quarter" idx="12"/>
          </p:nvPr>
        </p:nvSpPr>
        <p:spPr/>
        <p:txBody>
          <a:bodyPr/>
          <a:lstStyle>
            <a:lvl1pPr>
              <a:defRPr>
                <a:solidFill>
                  <a:srgbClr val="FFFFFF"/>
                </a:solidFill>
              </a:defRPr>
            </a:lvl1pPr>
          </a:lstStyle>
          <a:p>
            <a:fld id="{B49CE71F-FCC4-43F7-969A-5D16C0BC8260}" type="slidenum">
              <a:rPr lang="en-GB" smtClean="0"/>
              <a:pPr/>
              <a:t>‹#›</a:t>
            </a:fld>
            <a:endParaRPr lang="en-GB" dirty="0"/>
          </a:p>
        </p:txBody>
      </p:sp>
    </p:spTree>
    <p:extLst>
      <p:ext uri="{BB962C8B-B14F-4D97-AF65-F5344CB8AC3E}">
        <p14:creationId xmlns:p14="http://schemas.microsoft.com/office/powerpoint/2010/main" val="1448281918"/>
      </p:ext>
    </p:extLst>
  </p:cSld>
  <p:clrMapOvr>
    <a:masterClrMapping/>
  </p:clrMapOvr>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Divider (Secondary 3)">
    <p:bg>
      <p:bgPr>
        <a:solidFill>
          <a:schemeClr val="accent3"/>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50800" y="1270535"/>
            <a:ext cx="5652000" cy="4575663"/>
          </a:xfrm>
        </p:spPr>
        <p:txBody>
          <a:bodyPr anchor="t" anchorCtr="0">
            <a:normAutofit/>
          </a:bodyPr>
          <a:lstStyle>
            <a:lvl1pPr>
              <a:lnSpc>
                <a:spcPct val="95000"/>
              </a:lnSpc>
              <a:defRPr sz="5800">
                <a:solidFill>
                  <a:srgbClr val="FFFFFF"/>
                </a:solidFill>
              </a:defRPr>
            </a:lvl1pPr>
          </a:lstStyle>
          <a:p>
            <a:r>
              <a:rPr lang="en-US" smtClean="0"/>
              <a:t>Click to edit Master title style</a:t>
            </a:r>
            <a:endParaRPr lang="en-US" dirty="0"/>
          </a:p>
        </p:txBody>
      </p:sp>
      <p:sp>
        <p:nvSpPr>
          <p:cNvPr id="4" name="Date Placeholder 3"/>
          <p:cNvSpPr>
            <a:spLocks noGrp="1"/>
          </p:cNvSpPr>
          <p:nvPr>
            <p:ph type="dt" sz="half" idx="10"/>
          </p:nvPr>
        </p:nvSpPr>
        <p:spPr/>
        <p:txBody>
          <a:bodyPr/>
          <a:lstStyle>
            <a:lvl1pPr>
              <a:defRPr>
                <a:solidFill>
                  <a:srgbClr val="FFFFFF"/>
                </a:solidFill>
              </a:defRPr>
            </a:lvl1pPr>
          </a:lstStyle>
          <a:p>
            <a:fld id="{E2830AB4-174B-41DE-A8C0-F0DFE00B39C5}" type="datetime1">
              <a:rPr lang="en-GB" smtClean="0"/>
              <a:pPr/>
              <a:t>10/07/2017</a:t>
            </a:fld>
            <a:endParaRPr lang="en-GB" dirty="0"/>
          </a:p>
        </p:txBody>
      </p:sp>
      <p:sp>
        <p:nvSpPr>
          <p:cNvPr id="5" name="Footer Placeholder 4"/>
          <p:cNvSpPr>
            <a:spLocks noGrp="1"/>
          </p:cNvSpPr>
          <p:nvPr>
            <p:ph type="ftr" sz="quarter" idx="11"/>
          </p:nvPr>
        </p:nvSpPr>
        <p:spPr/>
        <p:txBody>
          <a:bodyPr/>
          <a:lstStyle>
            <a:lvl1pPr>
              <a:defRPr>
                <a:solidFill>
                  <a:srgbClr val="FFFFFF"/>
                </a:solidFill>
              </a:defRPr>
            </a:lvl1pPr>
          </a:lstStyle>
          <a:p>
            <a:r>
              <a:rPr lang="en-GB" dirty="0" smtClean="0"/>
              <a:t>Global footer can be updated in the Text tools on the Insert ribbon  |</a:t>
            </a:r>
            <a:endParaRPr lang="en-GB" dirty="0"/>
          </a:p>
        </p:txBody>
      </p:sp>
      <p:sp>
        <p:nvSpPr>
          <p:cNvPr id="6" name="Slide Number Placeholder 5"/>
          <p:cNvSpPr>
            <a:spLocks noGrp="1"/>
          </p:cNvSpPr>
          <p:nvPr>
            <p:ph type="sldNum" sz="quarter" idx="12"/>
          </p:nvPr>
        </p:nvSpPr>
        <p:spPr/>
        <p:txBody>
          <a:bodyPr/>
          <a:lstStyle>
            <a:lvl1pPr>
              <a:defRPr>
                <a:solidFill>
                  <a:srgbClr val="FFFFFF"/>
                </a:solidFill>
              </a:defRPr>
            </a:lvl1pPr>
          </a:lstStyle>
          <a:p>
            <a:fld id="{B49CE71F-FCC4-43F7-969A-5D16C0BC8260}" type="slidenum">
              <a:rPr lang="en-GB" smtClean="0"/>
              <a:pPr/>
              <a:t>‹#›</a:t>
            </a:fld>
            <a:endParaRPr lang="en-GB" dirty="0"/>
          </a:p>
        </p:txBody>
      </p:sp>
    </p:spTree>
    <p:extLst>
      <p:ext uri="{BB962C8B-B14F-4D97-AF65-F5344CB8AC3E}">
        <p14:creationId xmlns:p14="http://schemas.microsoft.com/office/powerpoint/2010/main" val="606595630"/>
      </p:ext>
    </p:extLst>
  </p:cSld>
  <p:clrMapOvr>
    <a:masterClrMapping/>
  </p:clrMapOvr>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Image and Notes">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4668198" y="4749397"/>
            <a:ext cx="3943402" cy="1487587"/>
          </a:xfrm>
          <a:noFill/>
        </p:spPr>
        <p:txBody>
          <a:bodyPr wrap="square" lIns="0" tIns="0" rIns="0" bIns="0" anchor="b" anchorCtr="0">
            <a:spAutoFit/>
          </a:bodyPr>
          <a:lstStyle>
            <a:lvl1pPr>
              <a:defRPr>
                <a:solidFill>
                  <a:schemeClr val="bg1"/>
                </a:solidFill>
              </a:defRPr>
            </a:lvl1pPr>
            <a:lvl2pPr>
              <a:defRPr>
                <a:solidFill>
                  <a:schemeClr val="bg1"/>
                </a:solidFill>
              </a:defRPr>
            </a:lvl2pPr>
            <a:lvl3pPr>
              <a:buClr>
                <a:schemeClr val="bg1"/>
              </a:buClr>
              <a:defRPr>
                <a:solidFill>
                  <a:schemeClr val="bg1"/>
                </a:solidFill>
              </a:defRPr>
            </a:lvl3pPr>
            <a:lvl4pPr>
              <a:defRPr>
                <a:solidFill>
                  <a:schemeClr val="bg1"/>
                </a:solidFill>
              </a:defRPr>
            </a:lvl4pPr>
            <a:lvl5pPr>
              <a:defRPr>
                <a:solidFill>
                  <a:schemeClr val="bg1"/>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lvl1pPr>
              <a:defRPr>
                <a:solidFill>
                  <a:srgbClr val="FFFFFF"/>
                </a:solidFill>
              </a:defRPr>
            </a:lvl1pPr>
          </a:lstStyle>
          <a:p>
            <a:fld id="{6C518D49-DE3A-47F9-8BD4-5D44606BA5F6}" type="datetime1">
              <a:rPr lang="en-GB" smtClean="0"/>
              <a:t>10/07/2017</a:t>
            </a:fld>
            <a:endParaRPr lang="en-GB" dirty="0"/>
          </a:p>
        </p:txBody>
      </p:sp>
      <p:sp>
        <p:nvSpPr>
          <p:cNvPr id="5" name="Footer Placeholder 4"/>
          <p:cNvSpPr>
            <a:spLocks noGrp="1"/>
          </p:cNvSpPr>
          <p:nvPr>
            <p:ph type="ftr" sz="quarter" idx="11"/>
          </p:nvPr>
        </p:nvSpPr>
        <p:spPr>
          <a:xfrm>
            <a:off x="2685599" y="6510350"/>
            <a:ext cx="5032800" cy="215999"/>
          </a:xfrm>
        </p:spPr>
        <p:txBody>
          <a:bodyPr/>
          <a:lstStyle>
            <a:lvl1pPr>
              <a:defRPr>
                <a:solidFill>
                  <a:srgbClr val="FFFFFF"/>
                </a:solidFill>
              </a:defRPr>
            </a:lvl1pPr>
          </a:lstStyle>
          <a:p>
            <a:r>
              <a:rPr lang="en-GB" dirty="0" smtClean="0"/>
              <a:t>Global footer can be updated in the Text tools on the Insert ribbon  |</a:t>
            </a:r>
            <a:endParaRPr lang="en-GB" dirty="0"/>
          </a:p>
        </p:txBody>
      </p:sp>
      <p:sp>
        <p:nvSpPr>
          <p:cNvPr id="6" name="Slide Number Placeholder 5"/>
          <p:cNvSpPr>
            <a:spLocks noGrp="1"/>
          </p:cNvSpPr>
          <p:nvPr>
            <p:ph type="sldNum" sz="quarter" idx="12"/>
          </p:nvPr>
        </p:nvSpPr>
        <p:spPr/>
        <p:txBody>
          <a:bodyPr/>
          <a:lstStyle>
            <a:lvl1pPr>
              <a:defRPr>
                <a:solidFill>
                  <a:srgbClr val="FFFFFF"/>
                </a:solidFill>
              </a:defRPr>
            </a:lvl1pPr>
          </a:lstStyle>
          <a:p>
            <a:fld id="{B49CE71F-FCC4-43F7-969A-5D16C0BC8260}" type="slidenum">
              <a:rPr lang="en-GB" smtClean="0"/>
              <a:pPr/>
              <a:t>‹#›</a:t>
            </a:fld>
            <a:endParaRPr lang="en-GB" dirty="0"/>
          </a:p>
        </p:txBody>
      </p:sp>
    </p:spTree>
    <p:extLst>
      <p:ext uri="{BB962C8B-B14F-4D97-AF65-F5344CB8AC3E}">
        <p14:creationId xmlns:p14="http://schemas.microsoft.com/office/powerpoint/2010/main" val="1288744586"/>
      </p:ext>
    </p:extLst>
  </p:cSld>
  <p:clrMapOvr>
    <a:masterClrMapping/>
  </p:clrMapOvr>
  <p:timing>
    <p:tnLst>
      <p:par>
        <p:cTn id="1" dur="indefinite" restart="never" nodeType="tmRoot"/>
      </p:par>
    </p:tnLst>
  </p:timing>
  <p:hf hdr="0"/>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Image and Notes (Al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lvl1pPr>
              <a:defRPr>
                <a:solidFill>
                  <a:srgbClr val="FFFFFF"/>
                </a:solidFill>
              </a:defRPr>
            </a:lvl1pPr>
          </a:lstStyle>
          <a:p>
            <a:fld id="{D7510F20-96D8-402C-95D8-0028D10C71B7}" type="datetime1">
              <a:rPr lang="en-GB" smtClean="0"/>
              <a:t>10/07/2017</a:t>
            </a:fld>
            <a:endParaRPr lang="en-GB" dirty="0"/>
          </a:p>
        </p:txBody>
      </p:sp>
      <p:sp>
        <p:nvSpPr>
          <p:cNvPr id="5" name="Footer Placeholder 4"/>
          <p:cNvSpPr>
            <a:spLocks noGrp="1"/>
          </p:cNvSpPr>
          <p:nvPr>
            <p:ph type="ftr" sz="quarter" idx="11"/>
          </p:nvPr>
        </p:nvSpPr>
        <p:spPr>
          <a:xfrm>
            <a:off x="2685599" y="6510350"/>
            <a:ext cx="5032800" cy="215999"/>
          </a:xfrm>
        </p:spPr>
        <p:txBody>
          <a:bodyPr/>
          <a:lstStyle>
            <a:lvl1pPr>
              <a:defRPr>
                <a:solidFill>
                  <a:srgbClr val="FFFFFF"/>
                </a:solidFill>
              </a:defRPr>
            </a:lvl1pPr>
          </a:lstStyle>
          <a:p>
            <a:r>
              <a:rPr lang="en-GB" dirty="0" smtClean="0"/>
              <a:t>Global footer can be updated in the Text tools on the Insert ribbon  |</a:t>
            </a:r>
            <a:endParaRPr lang="en-GB" dirty="0"/>
          </a:p>
        </p:txBody>
      </p:sp>
      <p:sp>
        <p:nvSpPr>
          <p:cNvPr id="6" name="Slide Number Placeholder 5"/>
          <p:cNvSpPr>
            <a:spLocks noGrp="1"/>
          </p:cNvSpPr>
          <p:nvPr>
            <p:ph type="sldNum" sz="quarter" idx="12"/>
          </p:nvPr>
        </p:nvSpPr>
        <p:spPr/>
        <p:txBody>
          <a:bodyPr/>
          <a:lstStyle>
            <a:lvl1pPr>
              <a:defRPr>
                <a:solidFill>
                  <a:srgbClr val="FFFFFF"/>
                </a:solidFill>
              </a:defRPr>
            </a:lvl1pPr>
          </a:lstStyle>
          <a:p>
            <a:fld id="{B49CE71F-FCC4-43F7-969A-5D16C0BC8260}" type="slidenum">
              <a:rPr lang="en-GB" smtClean="0"/>
              <a:pPr/>
              <a:t>‹#›</a:t>
            </a:fld>
            <a:endParaRPr lang="en-GB" dirty="0"/>
          </a:p>
        </p:txBody>
      </p:sp>
      <p:sp>
        <p:nvSpPr>
          <p:cNvPr id="7" name="Content Placeholder 2"/>
          <p:cNvSpPr>
            <a:spLocks noGrp="1"/>
          </p:cNvSpPr>
          <p:nvPr>
            <p:ph idx="1"/>
          </p:nvPr>
        </p:nvSpPr>
        <p:spPr>
          <a:xfrm>
            <a:off x="4668198" y="4749397"/>
            <a:ext cx="3943402" cy="1487587"/>
          </a:xfrm>
          <a:noFill/>
        </p:spPr>
        <p:txBody>
          <a:bodyPr wrap="square" lIns="0" tIns="0" rIns="0" bIns="0" anchor="b" anchorCtr="0">
            <a:spAutoFit/>
          </a:bodyPr>
          <a:lstStyle>
            <a:lvl1pPr>
              <a:defRPr>
                <a:solidFill>
                  <a:schemeClr val="bg1"/>
                </a:solidFill>
              </a:defRPr>
            </a:lvl1pPr>
            <a:lvl2pPr>
              <a:defRPr>
                <a:solidFill>
                  <a:schemeClr val="bg1"/>
                </a:solidFill>
              </a:defRPr>
            </a:lvl2pPr>
            <a:lvl3pPr>
              <a:buClr>
                <a:schemeClr val="bg1"/>
              </a:buClr>
              <a:defRPr>
                <a:solidFill>
                  <a:schemeClr val="bg1"/>
                </a:solidFill>
              </a:defRPr>
            </a:lvl3pPr>
            <a:lvl4pPr>
              <a:defRPr>
                <a:solidFill>
                  <a:schemeClr val="bg1"/>
                </a:solidFill>
              </a:defRPr>
            </a:lvl4pPr>
            <a:lvl5pPr>
              <a:defRPr>
                <a:solidFill>
                  <a:schemeClr val="bg1"/>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090441390"/>
      </p:ext>
    </p:extLst>
  </p:cSld>
  <p:clrMapOvr>
    <a:masterClrMapping/>
  </p:clrMapOvr>
  <p:timing>
    <p:tnLst>
      <p:par>
        <p:cTn id="1" dur="indefinite" restart="never" nodeType="tmRoot"/>
      </p:par>
    </p:tnLst>
  </p:timing>
  <p:hf hdr="0"/>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preserve="1" userDrawn="1">
  <p:cSld name="Text and Image">
    <p:spTree>
      <p:nvGrpSpPr>
        <p:cNvPr id="1" name=""/>
        <p:cNvGrpSpPr/>
        <p:nvPr/>
      </p:nvGrpSpPr>
      <p:grpSpPr>
        <a:xfrm>
          <a:off x="0" y="0"/>
          <a:ext cx="0" cy="0"/>
          <a:chOff x="0" y="0"/>
          <a:chExt cx="0" cy="0"/>
        </a:xfrm>
      </p:grpSpPr>
      <p:sp>
        <p:nvSpPr>
          <p:cNvPr id="12" name="Picture Placeholder 11"/>
          <p:cNvSpPr>
            <a:spLocks noGrp="1"/>
          </p:cNvSpPr>
          <p:nvPr>
            <p:ph type="pic" sz="quarter" idx="13" hasCustomPrompt="1"/>
          </p:nvPr>
        </p:nvSpPr>
        <p:spPr bwMode="ltGray">
          <a:xfrm>
            <a:off x="4572000" y="0"/>
            <a:ext cx="4572000" cy="6858000"/>
          </a:xfrm>
          <a:solidFill>
            <a:srgbClr val="808680"/>
          </a:solidFill>
        </p:spPr>
        <p:txBody>
          <a:bodyPr/>
          <a:lstStyle>
            <a:lvl1pPr>
              <a:defRPr baseline="0"/>
            </a:lvl1pPr>
          </a:lstStyle>
          <a:p>
            <a:r>
              <a:rPr lang="en-US" dirty="0" smtClean="0"/>
              <a:t>Click icon to add picture and then ‘Send to back’ to reveal logo</a:t>
            </a:r>
            <a:endParaRPr lang="en-GB" dirty="0"/>
          </a:p>
        </p:txBody>
      </p:sp>
      <p:sp>
        <p:nvSpPr>
          <p:cNvPr id="2" name="Title 1"/>
          <p:cNvSpPr>
            <a:spLocks noGrp="1"/>
          </p:cNvSpPr>
          <p:nvPr>
            <p:ph type="title"/>
          </p:nvPr>
        </p:nvSpPr>
        <p:spPr>
          <a:xfrm>
            <a:off x="558000" y="788400"/>
            <a:ext cx="3789341" cy="874800"/>
          </a:xfrm>
        </p:spPr>
        <p:txBody>
          <a:bodyPr/>
          <a:lstStyle/>
          <a:p>
            <a:r>
              <a:rPr lang="en-US" smtClean="0"/>
              <a:t>Click to edit Master title style</a:t>
            </a:r>
            <a:endParaRPr lang="en-US" dirty="0"/>
          </a:p>
        </p:txBody>
      </p:sp>
      <p:sp>
        <p:nvSpPr>
          <p:cNvPr id="3" name="Content Placeholder 2"/>
          <p:cNvSpPr>
            <a:spLocks noGrp="1"/>
          </p:cNvSpPr>
          <p:nvPr>
            <p:ph idx="1"/>
          </p:nvPr>
        </p:nvSpPr>
        <p:spPr>
          <a:xfrm>
            <a:off x="558000" y="2116800"/>
            <a:ext cx="3789342" cy="4140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lvl1pPr>
              <a:defRPr>
                <a:solidFill>
                  <a:srgbClr val="FFFFFF"/>
                </a:solidFill>
              </a:defRPr>
            </a:lvl1pPr>
          </a:lstStyle>
          <a:p>
            <a:fld id="{344F046B-1D91-4F74-B428-FD100A6AAAB9}" type="datetime1">
              <a:rPr lang="en-GB" smtClean="0"/>
              <a:pPr/>
              <a:t>10/07/2017</a:t>
            </a:fld>
            <a:endParaRPr lang="en-GB" dirty="0"/>
          </a:p>
        </p:txBody>
      </p:sp>
      <p:sp>
        <p:nvSpPr>
          <p:cNvPr id="5" name="Footer Placeholder 4"/>
          <p:cNvSpPr>
            <a:spLocks noGrp="1"/>
          </p:cNvSpPr>
          <p:nvPr>
            <p:ph type="ftr" sz="quarter" idx="11"/>
          </p:nvPr>
        </p:nvSpPr>
        <p:spPr>
          <a:xfrm>
            <a:off x="4689461" y="6510350"/>
            <a:ext cx="3028937" cy="216000"/>
          </a:xfrm>
        </p:spPr>
        <p:txBody>
          <a:bodyPr/>
          <a:lstStyle>
            <a:lvl1pPr>
              <a:defRPr>
                <a:solidFill>
                  <a:srgbClr val="FFFFFF"/>
                </a:solidFill>
              </a:defRPr>
            </a:lvl1pPr>
          </a:lstStyle>
          <a:p>
            <a:r>
              <a:rPr lang="en-GB" dirty="0" smtClean="0"/>
              <a:t>Global footer can be updated in the Text tools on the Insert ribbon  |</a:t>
            </a:r>
            <a:endParaRPr lang="en-GB" dirty="0"/>
          </a:p>
        </p:txBody>
      </p:sp>
      <p:sp>
        <p:nvSpPr>
          <p:cNvPr id="6" name="Slide Number Placeholder 5"/>
          <p:cNvSpPr>
            <a:spLocks noGrp="1"/>
          </p:cNvSpPr>
          <p:nvPr>
            <p:ph type="sldNum" sz="quarter" idx="12"/>
          </p:nvPr>
        </p:nvSpPr>
        <p:spPr/>
        <p:txBody>
          <a:bodyPr/>
          <a:lstStyle>
            <a:lvl1pPr>
              <a:defRPr>
                <a:solidFill>
                  <a:srgbClr val="FFFFFF"/>
                </a:solidFill>
              </a:defRPr>
            </a:lvl1pPr>
          </a:lstStyle>
          <a:p>
            <a:fld id="{B49CE71F-FCC4-43F7-969A-5D16C0BC8260}" type="slidenum">
              <a:rPr lang="en-GB" smtClean="0"/>
              <a:pPr/>
              <a:t>‹#›</a:t>
            </a:fld>
            <a:endParaRPr lang="en-GB" dirty="0"/>
          </a:p>
        </p:txBody>
      </p:sp>
    </p:spTree>
    <p:extLst>
      <p:ext uri="{BB962C8B-B14F-4D97-AF65-F5344CB8AC3E}">
        <p14:creationId xmlns:p14="http://schemas.microsoft.com/office/powerpoint/2010/main" val="1691539771"/>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preserve="1" userDrawn="1">
  <p:cSld name="Small Text and Image">
    <p:spTree>
      <p:nvGrpSpPr>
        <p:cNvPr id="1" name=""/>
        <p:cNvGrpSpPr/>
        <p:nvPr/>
      </p:nvGrpSpPr>
      <p:grpSpPr>
        <a:xfrm>
          <a:off x="0" y="0"/>
          <a:ext cx="0" cy="0"/>
          <a:chOff x="0" y="0"/>
          <a:chExt cx="0" cy="0"/>
        </a:xfrm>
      </p:grpSpPr>
      <p:sp>
        <p:nvSpPr>
          <p:cNvPr id="12" name="Picture Placeholder 11"/>
          <p:cNvSpPr>
            <a:spLocks noGrp="1"/>
          </p:cNvSpPr>
          <p:nvPr>
            <p:ph type="pic" sz="quarter" idx="13" hasCustomPrompt="1"/>
          </p:nvPr>
        </p:nvSpPr>
        <p:spPr bwMode="ltGray">
          <a:xfrm>
            <a:off x="4572000" y="0"/>
            <a:ext cx="4572000" cy="6858000"/>
          </a:xfrm>
          <a:solidFill>
            <a:srgbClr val="808680"/>
          </a:solidFill>
        </p:spPr>
        <p:txBody>
          <a:bodyPr/>
          <a:lstStyle>
            <a:lvl1pPr>
              <a:defRPr/>
            </a:lvl1pPr>
          </a:lstStyle>
          <a:p>
            <a:r>
              <a:rPr lang="en-US" dirty="0" smtClean="0"/>
              <a:t>Click icon to add picture and then ‘Send to back’ to reveal logo</a:t>
            </a:r>
            <a:endParaRPr lang="en-GB" dirty="0"/>
          </a:p>
        </p:txBody>
      </p:sp>
      <p:sp>
        <p:nvSpPr>
          <p:cNvPr id="9" name="Content Placeholder 2"/>
          <p:cNvSpPr>
            <a:spLocks noGrp="1"/>
          </p:cNvSpPr>
          <p:nvPr>
            <p:ph idx="14"/>
          </p:nvPr>
        </p:nvSpPr>
        <p:spPr>
          <a:xfrm>
            <a:off x="558000" y="2116800"/>
            <a:ext cx="3787600" cy="4140000"/>
          </a:xfrm>
        </p:spPr>
        <p:txBody>
          <a:bodyPr>
            <a:normAutofit/>
          </a:bodyPr>
          <a:lstStyle>
            <a:lvl1pPr>
              <a:lnSpc>
                <a:spcPts val="1500"/>
              </a:lnSpc>
              <a:defRPr sz="1100" spc="0" baseline="0"/>
            </a:lvl1pPr>
            <a:lvl2pPr>
              <a:lnSpc>
                <a:spcPts val="1500"/>
              </a:lnSpc>
              <a:spcBef>
                <a:spcPts val="700"/>
              </a:spcBef>
              <a:defRPr sz="1100" spc="0" baseline="0"/>
            </a:lvl2pPr>
            <a:lvl3pPr marL="481013" indent="-230188">
              <a:lnSpc>
                <a:spcPts val="1500"/>
              </a:lnSpc>
              <a:defRPr sz="1100" spc="0" baseline="0"/>
            </a:lvl3pPr>
            <a:lvl4pPr marL="568325" indent="-153988">
              <a:lnSpc>
                <a:spcPts val="1500"/>
              </a:lnSpc>
              <a:defRPr sz="1100" spc="0" baseline="0"/>
            </a:lvl4pPr>
            <a:lvl5pPr marL="635000" indent="-106363">
              <a:lnSpc>
                <a:spcPts val="1500"/>
              </a:lnSpc>
              <a:defRPr sz="1100" spc="0" baseline="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2" name="Title 1"/>
          <p:cNvSpPr>
            <a:spLocks noGrp="1"/>
          </p:cNvSpPr>
          <p:nvPr>
            <p:ph type="title"/>
          </p:nvPr>
        </p:nvSpPr>
        <p:spPr>
          <a:xfrm>
            <a:off x="558000" y="788400"/>
            <a:ext cx="3787600" cy="874800"/>
          </a:xfrm>
        </p:spPr>
        <p:txBody>
          <a:bodyPr/>
          <a:lstStyle/>
          <a:p>
            <a:r>
              <a:rPr lang="en-US" smtClean="0"/>
              <a:t>Click to edit Master title style</a:t>
            </a:r>
            <a:endParaRPr lang="en-US" dirty="0"/>
          </a:p>
        </p:txBody>
      </p:sp>
      <p:sp>
        <p:nvSpPr>
          <p:cNvPr id="4" name="Date Placeholder 3"/>
          <p:cNvSpPr>
            <a:spLocks noGrp="1"/>
          </p:cNvSpPr>
          <p:nvPr>
            <p:ph type="dt" sz="half" idx="10"/>
          </p:nvPr>
        </p:nvSpPr>
        <p:spPr/>
        <p:txBody>
          <a:bodyPr/>
          <a:lstStyle>
            <a:lvl1pPr>
              <a:defRPr>
                <a:solidFill>
                  <a:srgbClr val="FFFFFF"/>
                </a:solidFill>
              </a:defRPr>
            </a:lvl1pPr>
          </a:lstStyle>
          <a:p>
            <a:fld id="{62F03F40-76F3-42B9-B1AB-4C6F63EDB6F4}" type="datetime1">
              <a:rPr lang="en-GB" smtClean="0"/>
              <a:pPr/>
              <a:t>10/07/2017</a:t>
            </a:fld>
            <a:endParaRPr lang="en-GB" dirty="0"/>
          </a:p>
        </p:txBody>
      </p:sp>
      <p:sp>
        <p:nvSpPr>
          <p:cNvPr id="5" name="Footer Placeholder 4"/>
          <p:cNvSpPr>
            <a:spLocks noGrp="1"/>
          </p:cNvSpPr>
          <p:nvPr>
            <p:ph type="ftr" sz="quarter" idx="11"/>
          </p:nvPr>
        </p:nvSpPr>
        <p:spPr>
          <a:xfrm>
            <a:off x="4690800" y="6510350"/>
            <a:ext cx="3027600" cy="215999"/>
          </a:xfrm>
        </p:spPr>
        <p:txBody>
          <a:bodyPr/>
          <a:lstStyle>
            <a:lvl1pPr>
              <a:defRPr>
                <a:solidFill>
                  <a:srgbClr val="FFFFFF"/>
                </a:solidFill>
              </a:defRPr>
            </a:lvl1pPr>
          </a:lstStyle>
          <a:p>
            <a:r>
              <a:rPr lang="en-GB" dirty="0" smtClean="0"/>
              <a:t>Global footer can be updated in the Text tools on the Insert ribbon  |</a:t>
            </a:r>
            <a:endParaRPr lang="en-GB" dirty="0"/>
          </a:p>
        </p:txBody>
      </p:sp>
      <p:sp>
        <p:nvSpPr>
          <p:cNvPr id="6" name="Slide Number Placeholder 5"/>
          <p:cNvSpPr>
            <a:spLocks noGrp="1"/>
          </p:cNvSpPr>
          <p:nvPr>
            <p:ph type="sldNum" sz="quarter" idx="12"/>
          </p:nvPr>
        </p:nvSpPr>
        <p:spPr/>
        <p:txBody>
          <a:bodyPr/>
          <a:lstStyle>
            <a:lvl1pPr>
              <a:defRPr>
                <a:solidFill>
                  <a:srgbClr val="FFFFFF"/>
                </a:solidFill>
              </a:defRPr>
            </a:lvl1pPr>
          </a:lstStyle>
          <a:p>
            <a:fld id="{B49CE71F-FCC4-43F7-969A-5D16C0BC8260}" type="slidenum">
              <a:rPr lang="en-GB" smtClean="0"/>
              <a:pPr/>
              <a:t>‹#›</a:t>
            </a:fld>
            <a:endParaRPr lang="en-GB" dirty="0"/>
          </a:p>
        </p:txBody>
      </p:sp>
    </p:spTree>
    <p:extLst>
      <p:ext uri="{BB962C8B-B14F-4D97-AF65-F5344CB8AC3E}">
        <p14:creationId xmlns:p14="http://schemas.microsoft.com/office/powerpoint/2010/main" val="2281715598"/>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Small Text and Skewed Image">
    <p:spTree>
      <p:nvGrpSpPr>
        <p:cNvPr id="1" name=""/>
        <p:cNvGrpSpPr/>
        <p:nvPr/>
      </p:nvGrpSpPr>
      <p:grpSpPr>
        <a:xfrm>
          <a:off x="0" y="0"/>
          <a:ext cx="0" cy="0"/>
          <a:chOff x="0" y="0"/>
          <a:chExt cx="0" cy="0"/>
        </a:xfrm>
      </p:grpSpPr>
      <p:sp>
        <p:nvSpPr>
          <p:cNvPr id="8" name="Picture Placeholder 11"/>
          <p:cNvSpPr>
            <a:spLocks noGrp="1"/>
          </p:cNvSpPr>
          <p:nvPr>
            <p:ph type="pic" sz="quarter" idx="13"/>
          </p:nvPr>
        </p:nvSpPr>
        <p:spPr bwMode="ltGray">
          <a:xfrm rot="807157">
            <a:off x="4804984" y="1097732"/>
            <a:ext cx="4842141" cy="6858000"/>
          </a:xfrm>
          <a:solidFill>
            <a:srgbClr val="808680"/>
          </a:solidFill>
        </p:spPr>
        <p:txBody>
          <a:bodyPr/>
          <a:lstStyle/>
          <a:p>
            <a:r>
              <a:rPr lang="en-US" dirty="0" smtClean="0"/>
              <a:t>Click icon to add picture</a:t>
            </a:r>
            <a:endParaRPr lang="en-GB" dirty="0"/>
          </a:p>
        </p:txBody>
      </p:sp>
      <p:sp>
        <p:nvSpPr>
          <p:cNvPr id="9" name="Content Placeholder 2"/>
          <p:cNvSpPr>
            <a:spLocks noGrp="1"/>
          </p:cNvSpPr>
          <p:nvPr>
            <p:ph idx="14"/>
          </p:nvPr>
        </p:nvSpPr>
        <p:spPr>
          <a:xfrm>
            <a:off x="558000" y="2116800"/>
            <a:ext cx="3436484" cy="4140000"/>
          </a:xfrm>
        </p:spPr>
        <p:txBody>
          <a:bodyPr>
            <a:normAutofit/>
          </a:bodyPr>
          <a:lstStyle>
            <a:lvl1pPr>
              <a:lnSpc>
                <a:spcPts val="1500"/>
              </a:lnSpc>
              <a:defRPr sz="1100" spc="0" baseline="0"/>
            </a:lvl1pPr>
            <a:lvl2pPr>
              <a:lnSpc>
                <a:spcPts val="1500"/>
              </a:lnSpc>
              <a:spcBef>
                <a:spcPts val="700"/>
              </a:spcBef>
              <a:defRPr sz="1100" spc="0" baseline="0"/>
            </a:lvl2pPr>
            <a:lvl3pPr marL="481013" indent="-230188">
              <a:lnSpc>
                <a:spcPts val="1500"/>
              </a:lnSpc>
              <a:defRPr sz="1100" spc="0" baseline="0"/>
            </a:lvl3pPr>
            <a:lvl4pPr marL="568325" indent="-153988">
              <a:lnSpc>
                <a:spcPts val="1500"/>
              </a:lnSpc>
              <a:defRPr sz="1100" spc="0" baseline="0"/>
            </a:lvl4pPr>
            <a:lvl5pPr marL="635000" indent="-106363">
              <a:lnSpc>
                <a:spcPts val="1500"/>
              </a:lnSpc>
              <a:defRPr sz="1100" spc="0" baseline="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2" name="Title 1"/>
          <p:cNvSpPr>
            <a:spLocks noGrp="1"/>
          </p:cNvSpPr>
          <p:nvPr>
            <p:ph type="title"/>
          </p:nvPr>
        </p:nvSpPr>
        <p:spPr>
          <a:xfrm>
            <a:off x="558000" y="788400"/>
            <a:ext cx="3816000" cy="874800"/>
          </a:xfrm>
        </p:spPr>
        <p:txBody>
          <a:bodyPr/>
          <a:lstStyle/>
          <a:p>
            <a:r>
              <a:rPr lang="en-US" smtClean="0"/>
              <a:t>Click to edit Master title style</a:t>
            </a:r>
            <a:endParaRPr lang="en-US" dirty="0"/>
          </a:p>
        </p:txBody>
      </p:sp>
      <p:sp>
        <p:nvSpPr>
          <p:cNvPr id="4" name="Date Placeholder 3"/>
          <p:cNvSpPr>
            <a:spLocks noGrp="1"/>
          </p:cNvSpPr>
          <p:nvPr>
            <p:ph type="dt" sz="half" idx="10"/>
          </p:nvPr>
        </p:nvSpPr>
        <p:spPr/>
        <p:txBody>
          <a:bodyPr/>
          <a:lstStyle>
            <a:lvl1pPr>
              <a:defRPr>
                <a:solidFill>
                  <a:srgbClr val="FFFFFF"/>
                </a:solidFill>
              </a:defRPr>
            </a:lvl1pPr>
          </a:lstStyle>
          <a:p>
            <a:fld id="{62F03F40-76F3-42B9-B1AB-4C6F63EDB6F4}" type="datetime1">
              <a:rPr lang="en-GB" smtClean="0"/>
              <a:t>10/07/2017</a:t>
            </a:fld>
            <a:endParaRPr lang="en-GB" dirty="0"/>
          </a:p>
        </p:txBody>
      </p:sp>
      <p:sp>
        <p:nvSpPr>
          <p:cNvPr id="5" name="Footer Placeholder 4"/>
          <p:cNvSpPr>
            <a:spLocks noGrp="1"/>
          </p:cNvSpPr>
          <p:nvPr>
            <p:ph type="ftr" sz="quarter" idx="11"/>
          </p:nvPr>
        </p:nvSpPr>
        <p:spPr>
          <a:xfrm>
            <a:off x="4690800" y="6510350"/>
            <a:ext cx="3027600" cy="215999"/>
          </a:xfrm>
        </p:spPr>
        <p:txBody>
          <a:bodyPr/>
          <a:lstStyle>
            <a:lvl1pPr>
              <a:defRPr>
                <a:solidFill>
                  <a:srgbClr val="FFFFFF"/>
                </a:solidFill>
              </a:defRPr>
            </a:lvl1pPr>
          </a:lstStyle>
          <a:p>
            <a:r>
              <a:rPr lang="en-GB" dirty="0" smtClean="0"/>
              <a:t>Global footer can be updated in the Text tools on the Insert ribbon  |</a:t>
            </a:r>
            <a:endParaRPr lang="en-GB" dirty="0"/>
          </a:p>
        </p:txBody>
      </p:sp>
      <p:sp>
        <p:nvSpPr>
          <p:cNvPr id="6" name="Slide Number Placeholder 5"/>
          <p:cNvSpPr>
            <a:spLocks noGrp="1"/>
          </p:cNvSpPr>
          <p:nvPr>
            <p:ph type="sldNum" sz="quarter" idx="12"/>
          </p:nvPr>
        </p:nvSpPr>
        <p:spPr/>
        <p:txBody>
          <a:bodyPr/>
          <a:lstStyle>
            <a:lvl1pPr>
              <a:defRPr>
                <a:solidFill>
                  <a:srgbClr val="FFFFFF"/>
                </a:solidFill>
              </a:defRPr>
            </a:lvl1pPr>
          </a:lstStyle>
          <a:p>
            <a:fld id="{B49CE71F-FCC4-43F7-969A-5D16C0BC8260}" type="slidenum">
              <a:rPr lang="en-GB" smtClean="0"/>
              <a:pPr/>
              <a:t>‹#›</a:t>
            </a:fld>
            <a:endParaRPr lang="en-GB" dirty="0"/>
          </a:p>
        </p:txBody>
      </p:sp>
    </p:spTree>
    <p:extLst>
      <p:ext uri="{BB962C8B-B14F-4D97-AF65-F5344CB8AC3E}">
        <p14:creationId xmlns:p14="http://schemas.microsoft.com/office/powerpoint/2010/main" val="388328207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Line Title (3)">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550800" y="3580596"/>
            <a:ext cx="4839347" cy="750771"/>
          </a:xfrm>
        </p:spPr>
        <p:txBody>
          <a:bodyPr anchor="t" anchorCtr="0">
            <a:normAutofit/>
          </a:bodyPr>
          <a:lstStyle>
            <a:lvl1pPr algn="l">
              <a:lnSpc>
                <a:spcPts val="5000"/>
              </a:lnSpc>
              <a:defRPr sz="5000" baseline="0">
                <a:solidFill>
                  <a:srgbClr val="FFFFFF"/>
                </a:solidFill>
              </a:defRPr>
            </a:lvl1pPr>
          </a:lstStyle>
          <a:p>
            <a:r>
              <a:rPr lang="en-US" dirty="0" smtClean="0"/>
              <a:t>Title here</a:t>
            </a:r>
            <a:endParaRPr lang="en-US" dirty="0"/>
          </a:p>
        </p:txBody>
      </p:sp>
      <p:sp>
        <p:nvSpPr>
          <p:cNvPr id="3" name="Subtitle 2"/>
          <p:cNvSpPr>
            <a:spLocks noGrp="1"/>
          </p:cNvSpPr>
          <p:nvPr>
            <p:ph type="subTitle" idx="1"/>
          </p:nvPr>
        </p:nvSpPr>
        <p:spPr>
          <a:xfrm>
            <a:off x="550800" y="4410560"/>
            <a:ext cx="4839347" cy="1374223"/>
          </a:xfrm>
        </p:spPr>
        <p:txBody>
          <a:bodyPr>
            <a:normAutofit/>
          </a:bodyPr>
          <a:lstStyle>
            <a:lvl1pPr marL="0" indent="0" algn="l">
              <a:buNone/>
              <a:defRPr sz="1600">
                <a:solidFill>
                  <a:srgbClr val="FFFFFF"/>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Tree>
    <p:extLst>
      <p:ext uri="{BB962C8B-B14F-4D97-AF65-F5344CB8AC3E}">
        <p14:creationId xmlns:p14="http://schemas.microsoft.com/office/powerpoint/2010/main" val="3610389948"/>
      </p:ext>
    </p:extLst>
  </p:cSld>
  <p:clrMapOvr>
    <a:masterClrMapping/>
  </p:clrMapOvr>
  <p:timing>
    <p:tnLst>
      <p:par>
        <p:cTn id="1" dur="indefinite" restart="never" nodeType="tmRoot"/>
      </p:par>
    </p:tn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Small Text and Cropped Image">
    <p:spTree>
      <p:nvGrpSpPr>
        <p:cNvPr id="1" name=""/>
        <p:cNvGrpSpPr/>
        <p:nvPr/>
      </p:nvGrpSpPr>
      <p:grpSpPr>
        <a:xfrm>
          <a:off x="0" y="0"/>
          <a:ext cx="0" cy="0"/>
          <a:chOff x="0" y="0"/>
          <a:chExt cx="0" cy="0"/>
        </a:xfrm>
      </p:grpSpPr>
      <p:sp>
        <p:nvSpPr>
          <p:cNvPr id="9" name="Content Placeholder 2"/>
          <p:cNvSpPr>
            <a:spLocks noGrp="1"/>
          </p:cNvSpPr>
          <p:nvPr>
            <p:ph idx="14"/>
          </p:nvPr>
        </p:nvSpPr>
        <p:spPr>
          <a:xfrm>
            <a:off x="558000" y="2116800"/>
            <a:ext cx="3436484" cy="4140000"/>
          </a:xfrm>
        </p:spPr>
        <p:txBody>
          <a:bodyPr>
            <a:normAutofit/>
          </a:bodyPr>
          <a:lstStyle>
            <a:lvl1pPr>
              <a:lnSpc>
                <a:spcPts val="1500"/>
              </a:lnSpc>
              <a:defRPr sz="1100" spc="0" baseline="0"/>
            </a:lvl1pPr>
            <a:lvl2pPr>
              <a:lnSpc>
                <a:spcPts val="1500"/>
              </a:lnSpc>
              <a:spcBef>
                <a:spcPts val="700"/>
              </a:spcBef>
              <a:defRPr sz="1100" spc="0" baseline="0"/>
            </a:lvl2pPr>
            <a:lvl3pPr marL="481013" indent="-230188">
              <a:lnSpc>
                <a:spcPts val="1500"/>
              </a:lnSpc>
              <a:defRPr sz="1100" spc="0" baseline="0"/>
            </a:lvl3pPr>
            <a:lvl4pPr marL="568325" indent="-153988">
              <a:lnSpc>
                <a:spcPts val="1500"/>
              </a:lnSpc>
              <a:defRPr sz="1100" spc="0" baseline="0"/>
            </a:lvl4pPr>
            <a:lvl5pPr marL="635000" indent="-106363">
              <a:lnSpc>
                <a:spcPts val="1500"/>
              </a:lnSpc>
              <a:defRPr sz="1100" spc="0" baseline="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2" name="Title 1"/>
          <p:cNvSpPr>
            <a:spLocks noGrp="1"/>
          </p:cNvSpPr>
          <p:nvPr>
            <p:ph type="title"/>
          </p:nvPr>
        </p:nvSpPr>
        <p:spPr>
          <a:xfrm>
            <a:off x="558000" y="788400"/>
            <a:ext cx="3816000" cy="874800"/>
          </a:xfrm>
        </p:spPr>
        <p:txBody>
          <a:bodyPr/>
          <a:lstStyle/>
          <a:p>
            <a:r>
              <a:rPr lang="en-US" smtClean="0"/>
              <a:t>Click to edit Master title style</a:t>
            </a:r>
            <a:endParaRPr lang="en-US" dirty="0"/>
          </a:p>
        </p:txBody>
      </p:sp>
      <p:sp>
        <p:nvSpPr>
          <p:cNvPr id="4" name="Date Placeholder 3"/>
          <p:cNvSpPr>
            <a:spLocks noGrp="1"/>
          </p:cNvSpPr>
          <p:nvPr>
            <p:ph type="dt" sz="half" idx="10"/>
          </p:nvPr>
        </p:nvSpPr>
        <p:spPr/>
        <p:txBody>
          <a:bodyPr/>
          <a:lstStyle>
            <a:lvl1pPr>
              <a:defRPr>
                <a:solidFill>
                  <a:srgbClr val="FFFFFF"/>
                </a:solidFill>
              </a:defRPr>
            </a:lvl1pPr>
          </a:lstStyle>
          <a:p>
            <a:fld id="{3F6BED6A-9B1D-49CB-9074-DFF97D3C49EA}" type="datetime1">
              <a:rPr lang="en-GB" smtClean="0"/>
              <a:t>10/07/2017</a:t>
            </a:fld>
            <a:endParaRPr lang="en-GB" dirty="0"/>
          </a:p>
        </p:txBody>
      </p:sp>
      <p:sp>
        <p:nvSpPr>
          <p:cNvPr id="5" name="Footer Placeholder 4"/>
          <p:cNvSpPr>
            <a:spLocks noGrp="1"/>
          </p:cNvSpPr>
          <p:nvPr>
            <p:ph type="ftr" sz="quarter" idx="11"/>
          </p:nvPr>
        </p:nvSpPr>
        <p:spPr>
          <a:xfrm>
            <a:off x="4690800" y="6510350"/>
            <a:ext cx="3027600" cy="215999"/>
          </a:xfrm>
        </p:spPr>
        <p:txBody>
          <a:bodyPr/>
          <a:lstStyle>
            <a:lvl1pPr>
              <a:defRPr>
                <a:solidFill>
                  <a:srgbClr val="FFFFFF"/>
                </a:solidFill>
              </a:defRPr>
            </a:lvl1pPr>
          </a:lstStyle>
          <a:p>
            <a:r>
              <a:rPr lang="en-GB" dirty="0" smtClean="0"/>
              <a:t>Global footer can be updated in the Text tools on the Insert ribbon  |</a:t>
            </a:r>
            <a:endParaRPr lang="en-GB" dirty="0"/>
          </a:p>
        </p:txBody>
      </p:sp>
      <p:sp>
        <p:nvSpPr>
          <p:cNvPr id="6" name="Slide Number Placeholder 5"/>
          <p:cNvSpPr>
            <a:spLocks noGrp="1"/>
          </p:cNvSpPr>
          <p:nvPr>
            <p:ph type="sldNum" sz="quarter" idx="12"/>
          </p:nvPr>
        </p:nvSpPr>
        <p:spPr/>
        <p:txBody>
          <a:bodyPr/>
          <a:lstStyle>
            <a:lvl1pPr>
              <a:defRPr>
                <a:solidFill>
                  <a:srgbClr val="FFFFFF"/>
                </a:solidFill>
              </a:defRPr>
            </a:lvl1pPr>
          </a:lstStyle>
          <a:p>
            <a:fld id="{B49CE71F-FCC4-43F7-969A-5D16C0BC8260}" type="slidenum">
              <a:rPr lang="en-GB" smtClean="0"/>
              <a:pPr/>
              <a:t>‹#›</a:t>
            </a:fld>
            <a:endParaRPr lang="en-GB" dirty="0"/>
          </a:p>
        </p:txBody>
      </p:sp>
    </p:spTree>
    <p:extLst>
      <p:ext uri="{BB962C8B-B14F-4D97-AF65-F5344CB8AC3E}">
        <p14:creationId xmlns:p14="http://schemas.microsoft.com/office/powerpoint/2010/main" val="4157821709"/>
      </p:ext>
    </p:extLst>
  </p:cSld>
  <p:clrMapOvr>
    <a:masterClrMapping/>
  </p:clrMapOvr>
  <p:timing>
    <p:tnLst>
      <p:par>
        <p:cTn id="1" dur="indefinite" restart="never" nodeType="tmRoot"/>
      </p:par>
    </p:tnLst>
  </p:timing>
  <p:hf hdr="0"/>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Quotes and Images">
    <p:spTree>
      <p:nvGrpSpPr>
        <p:cNvPr id="1" name=""/>
        <p:cNvGrpSpPr/>
        <p:nvPr/>
      </p:nvGrpSpPr>
      <p:grpSpPr>
        <a:xfrm>
          <a:off x="0" y="0"/>
          <a:ext cx="0" cy="0"/>
          <a:chOff x="0" y="0"/>
          <a:chExt cx="0" cy="0"/>
        </a:xfrm>
      </p:grpSpPr>
      <p:sp>
        <p:nvSpPr>
          <p:cNvPr id="2" name="Title 1"/>
          <p:cNvSpPr>
            <a:spLocks noGrp="1"/>
          </p:cNvSpPr>
          <p:nvPr>
            <p:ph type="title"/>
          </p:nvPr>
        </p:nvSpPr>
        <p:spPr>
          <a:xfrm>
            <a:off x="558000" y="788400"/>
            <a:ext cx="8028000" cy="874800"/>
          </a:xfrm>
        </p:spPr>
        <p:txBody>
          <a:bodyPr/>
          <a:lstStyle/>
          <a:p>
            <a:r>
              <a:rPr lang="en-US" smtClean="0"/>
              <a:t>Click to edit Master title style</a:t>
            </a:r>
            <a:endParaRPr lang="en-US" dirty="0"/>
          </a:p>
        </p:txBody>
      </p:sp>
      <p:sp>
        <p:nvSpPr>
          <p:cNvPr id="4" name="Date Placeholder 3"/>
          <p:cNvSpPr>
            <a:spLocks noGrp="1"/>
          </p:cNvSpPr>
          <p:nvPr>
            <p:ph type="dt" sz="half" idx="10"/>
          </p:nvPr>
        </p:nvSpPr>
        <p:spPr/>
        <p:txBody>
          <a:bodyPr/>
          <a:lstStyle>
            <a:lvl1pPr>
              <a:defRPr>
                <a:solidFill>
                  <a:srgbClr val="808680"/>
                </a:solidFill>
              </a:defRPr>
            </a:lvl1pPr>
          </a:lstStyle>
          <a:p>
            <a:fld id="{E60C6DDF-435D-4868-A5B5-B20ADF3405F6}" type="datetime1">
              <a:rPr lang="en-GB" smtClean="0"/>
              <a:t>10/07/2017</a:t>
            </a:fld>
            <a:endParaRPr lang="en-GB" dirty="0"/>
          </a:p>
        </p:txBody>
      </p:sp>
      <p:sp>
        <p:nvSpPr>
          <p:cNvPr id="5" name="Footer Placeholder 4"/>
          <p:cNvSpPr>
            <a:spLocks noGrp="1"/>
          </p:cNvSpPr>
          <p:nvPr>
            <p:ph type="ftr" sz="quarter" idx="11"/>
          </p:nvPr>
        </p:nvSpPr>
        <p:spPr>
          <a:xfrm>
            <a:off x="2685599" y="6510350"/>
            <a:ext cx="5032800" cy="215999"/>
          </a:xfrm>
        </p:spPr>
        <p:txBody>
          <a:bodyPr/>
          <a:lstStyle>
            <a:lvl1pPr>
              <a:defRPr>
                <a:solidFill>
                  <a:srgbClr val="808680"/>
                </a:solidFill>
              </a:defRPr>
            </a:lvl1pPr>
          </a:lstStyle>
          <a:p>
            <a:r>
              <a:rPr lang="en-GB" dirty="0" smtClean="0"/>
              <a:t>Global footer can be updated in the Text tools on the Insert ribbon  |</a:t>
            </a:r>
            <a:endParaRPr lang="en-GB" dirty="0"/>
          </a:p>
        </p:txBody>
      </p:sp>
      <p:sp>
        <p:nvSpPr>
          <p:cNvPr id="6" name="Slide Number Placeholder 5"/>
          <p:cNvSpPr>
            <a:spLocks noGrp="1"/>
          </p:cNvSpPr>
          <p:nvPr>
            <p:ph type="sldNum" sz="quarter" idx="12"/>
          </p:nvPr>
        </p:nvSpPr>
        <p:spPr/>
        <p:txBody>
          <a:bodyPr/>
          <a:lstStyle>
            <a:lvl1pPr>
              <a:defRPr>
                <a:solidFill>
                  <a:srgbClr val="808680"/>
                </a:solidFill>
              </a:defRPr>
            </a:lvl1pPr>
          </a:lstStyle>
          <a:p>
            <a:fld id="{B49CE71F-FCC4-43F7-969A-5D16C0BC8260}" type="slidenum">
              <a:rPr lang="en-GB" smtClean="0"/>
              <a:pPr/>
              <a:t>‹#›</a:t>
            </a:fld>
            <a:endParaRPr lang="en-GB" dirty="0"/>
          </a:p>
        </p:txBody>
      </p:sp>
      <p:sp>
        <p:nvSpPr>
          <p:cNvPr id="11" name="Content Placeholder 2"/>
          <p:cNvSpPr>
            <a:spLocks noGrp="1"/>
          </p:cNvSpPr>
          <p:nvPr>
            <p:ph idx="13"/>
          </p:nvPr>
        </p:nvSpPr>
        <p:spPr>
          <a:xfrm>
            <a:off x="3963449" y="1738800"/>
            <a:ext cx="1859836" cy="2070000"/>
          </a:xfrm>
          <a:solidFill>
            <a:srgbClr val="F3E9E2"/>
          </a:solidFill>
        </p:spPr>
        <p:txBody>
          <a:bodyPr wrap="square" lIns="144000" tIns="126000" rIns="144000" bIns="126000">
            <a:noAutofit/>
          </a:bodyPr>
          <a:lstStyle>
            <a:lvl1pPr>
              <a:lnSpc>
                <a:spcPts val="1500"/>
              </a:lnSpc>
              <a:defRPr sz="1100" spc="0" baseline="0"/>
            </a:lvl1pPr>
            <a:lvl2pPr>
              <a:lnSpc>
                <a:spcPts val="1500"/>
              </a:lnSpc>
              <a:spcBef>
                <a:spcPts val="700"/>
              </a:spcBef>
              <a:defRPr sz="1100" spc="0" baseline="0"/>
            </a:lvl2pPr>
            <a:lvl3pPr marL="481013" indent="-230188">
              <a:lnSpc>
                <a:spcPts val="1500"/>
              </a:lnSpc>
              <a:defRPr sz="1100" spc="0" baseline="0"/>
            </a:lvl3pPr>
            <a:lvl4pPr marL="568325" indent="-153988">
              <a:lnSpc>
                <a:spcPts val="1500"/>
              </a:lnSpc>
              <a:defRPr sz="1100" spc="0" baseline="0"/>
            </a:lvl4pPr>
            <a:lvl5pPr marL="635000" indent="-106363">
              <a:lnSpc>
                <a:spcPts val="1500"/>
              </a:lnSpc>
              <a:defRPr sz="1100" spc="0" baseline="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3" name="Content Placeholder 2"/>
          <p:cNvSpPr>
            <a:spLocks noGrp="1"/>
          </p:cNvSpPr>
          <p:nvPr>
            <p:ph idx="14"/>
          </p:nvPr>
        </p:nvSpPr>
        <p:spPr>
          <a:xfrm>
            <a:off x="5359111" y="4028400"/>
            <a:ext cx="1859836" cy="2070000"/>
          </a:xfrm>
          <a:solidFill>
            <a:srgbClr val="F3E9E2"/>
          </a:solidFill>
        </p:spPr>
        <p:txBody>
          <a:bodyPr wrap="square" lIns="144000" tIns="126000" rIns="144000" bIns="126000">
            <a:noAutofit/>
          </a:bodyPr>
          <a:lstStyle>
            <a:lvl1pPr>
              <a:lnSpc>
                <a:spcPts val="1500"/>
              </a:lnSpc>
              <a:defRPr sz="1100" spc="0" baseline="0"/>
            </a:lvl1pPr>
            <a:lvl2pPr>
              <a:lnSpc>
                <a:spcPts val="1500"/>
              </a:lnSpc>
              <a:spcBef>
                <a:spcPts val="700"/>
              </a:spcBef>
              <a:defRPr sz="1100" spc="0" baseline="0"/>
            </a:lvl2pPr>
            <a:lvl3pPr marL="481013" indent="-230188">
              <a:lnSpc>
                <a:spcPts val="1500"/>
              </a:lnSpc>
              <a:defRPr sz="1100" spc="0" baseline="0"/>
            </a:lvl3pPr>
            <a:lvl4pPr marL="568325" indent="-153988">
              <a:lnSpc>
                <a:spcPts val="1500"/>
              </a:lnSpc>
              <a:defRPr sz="1100" spc="0" baseline="0"/>
            </a:lvl4pPr>
            <a:lvl5pPr marL="635000" indent="-106363">
              <a:lnSpc>
                <a:spcPts val="1500"/>
              </a:lnSpc>
              <a:defRPr sz="1100" spc="0" baseline="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4" name="Content Placeholder 2"/>
          <p:cNvSpPr>
            <a:spLocks noGrp="1"/>
          </p:cNvSpPr>
          <p:nvPr>
            <p:ph idx="15"/>
          </p:nvPr>
        </p:nvSpPr>
        <p:spPr>
          <a:xfrm>
            <a:off x="558000" y="4028400"/>
            <a:ext cx="1859836" cy="2070000"/>
          </a:xfrm>
          <a:solidFill>
            <a:srgbClr val="F3E9E2"/>
          </a:solidFill>
        </p:spPr>
        <p:txBody>
          <a:bodyPr wrap="square" lIns="144000" tIns="126000" rIns="144000" bIns="126000">
            <a:noAutofit/>
          </a:bodyPr>
          <a:lstStyle>
            <a:lvl1pPr>
              <a:lnSpc>
                <a:spcPts val="1500"/>
              </a:lnSpc>
              <a:defRPr sz="1100" spc="0" baseline="0"/>
            </a:lvl1pPr>
            <a:lvl2pPr>
              <a:lnSpc>
                <a:spcPts val="1500"/>
              </a:lnSpc>
              <a:spcBef>
                <a:spcPts val="700"/>
              </a:spcBef>
              <a:defRPr sz="1100" spc="0" baseline="0"/>
            </a:lvl2pPr>
            <a:lvl3pPr marL="481013" indent="-230188">
              <a:lnSpc>
                <a:spcPts val="1500"/>
              </a:lnSpc>
              <a:defRPr sz="1100" spc="0" baseline="0"/>
            </a:lvl3pPr>
            <a:lvl4pPr marL="568325" indent="-153988">
              <a:lnSpc>
                <a:spcPts val="1500"/>
              </a:lnSpc>
              <a:defRPr sz="1100" spc="0" baseline="0"/>
            </a:lvl4pPr>
            <a:lvl5pPr marL="635000" indent="-106363">
              <a:lnSpc>
                <a:spcPts val="1500"/>
              </a:lnSpc>
              <a:defRPr sz="1100" spc="0" baseline="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6" name="Picture Placeholder 15"/>
          <p:cNvSpPr>
            <a:spLocks noGrp="1"/>
          </p:cNvSpPr>
          <p:nvPr>
            <p:ph type="pic" sz="quarter" idx="16"/>
          </p:nvPr>
        </p:nvSpPr>
        <p:spPr bwMode="ltGray">
          <a:xfrm>
            <a:off x="557999" y="1738800"/>
            <a:ext cx="3225013" cy="2070000"/>
          </a:xfrm>
          <a:solidFill>
            <a:srgbClr val="808680"/>
          </a:solidFill>
        </p:spPr>
        <p:txBody>
          <a:bodyPr/>
          <a:lstStyle/>
          <a:p>
            <a:r>
              <a:rPr lang="en-US" dirty="0" smtClean="0"/>
              <a:t>Click icon to add picture</a:t>
            </a:r>
            <a:endParaRPr lang="en-GB" dirty="0"/>
          </a:p>
        </p:txBody>
      </p:sp>
      <p:sp>
        <p:nvSpPr>
          <p:cNvPr id="17" name="Picture Placeholder 15"/>
          <p:cNvSpPr>
            <a:spLocks noGrp="1"/>
          </p:cNvSpPr>
          <p:nvPr>
            <p:ph type="pic" sz="quarter" idx="17"/>
          </p:nvPr>
        </p:nvSpPr>
        <p:spPr bwMode="ltGray">
          <a:xfrm>
            <a:off x="6022972" y="1738800"/>
            <a:ext cx="2559753" cy="2070000"/>
          </a:xfrm>
          <a:solidFill>
            <a:srgbClr val="808680"/>
          </a:solidFill>
        </p:spPr>
        <p:txBody>
          <a:bodyPr/>
          <a:lstStyle/>
          <a:p>
            <a:r>
              <a:rPr lang="en-US" dirty="0" smtClean="0"/>
              <a:t>Click icon to add picture</a:t>
            </a:r>
            <a:endParaRPr lang="en-GB" dirty="0"/>
          </a:p>
        </p:txBody>
      </p:sp>
      <p:sp>
        <p:nvSpPr>
          <p:cNvPr id="18" name="Picture Placeholder 15"/>
          <p:cNvSpPr>
            <a:spLocks noGrp="1"/>
          </p:cNvSpPr>
          <p:nvPr>
            <p:ph type="pic" sz="quarter" idx="18"/>
          </p:nvPr>
        </p:nvSpPr>
        <p:spPr bwMode="ltGray">
          <a:xfrm>
            <a:off x="2608597" y="4028400"/>
            <a:ext cx="2559753" cy="2070000"/>
          </a:xfrm>
          <a:solidFill>
            <a:srgbClr val="808680"/>
          </a:solidFill>
        </p:spPr>
        <p:txBody>
          <a:bodyPr/>
          <a:lstStyle/>
          <a:p>
            <a:r>
              <a:rPr lang="en-US" dirty="0" smtClean="0"/>
              <a:t>Click icon to add picture</a:t>
            </a:r>
            <a:endParaRPr lang="en-GB" dirty="0"/>
          </a:p>
        </p:txBody>
      </p:sp>
    </p:spTree>
    <p:extLst>
      <p:ext uri="{BB962C8B-B14F-4D97-AF65-F5344CB8AC3E}">
        <p14:creationId xmlns:p14="http://schemas.microsoft.com/office/powerpoint/2010/main" val="4181576179"/>
      </p:ext>
    </p:extLst>
  </p:cSld>
  <p:clrMapOvr>
    <a:masterClrMapping/>
  </p:clrMapOvr>
  <p:timing>
    <p:tnLst>
      <p:par>
        <p:cTn id="1" dur="indefinite" restart="never" nodeType="tmRoot"/>
      </p:par>
    </p:tn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Text + Highlighted Note">
    <p:spTree>
      <p:nvGrpSpPr>
        <p:cNvPr id="1" name=""/>
        <p:cNvGrpSpPr/>
        <p:nvPr/>
      </p:nvGrpSpPr>
      <p:grpSpPr>
        <a:xfrm>
          <a:off x="0" y="0"/>
          <a:ext cx="0" cy="0"/>
          <a:chOff x="0" y="0"/>
          <a:chExt cx="0" cy="0"/>
        </a:xfrm>
      </p:grpSpPr>
      <p:sp>
        <p:nvSpPr>
          <p:cNvPr id="2" name="Title 1"/>
          <p:cNvSpPr>
            <a:spLocks noGrp="1"/>
          </p:cNvSpPr>
          <p:nvPr>
            <p:ph type="title"/>
          </p:nvPr>
        </p:nvSpPr>
        <p:spPr>
          <a:xfrm>
            <a:off x="558000" y="788400"/>
            <a:ext cx="4928400" cy="874800"/>
          </a:xfrm>
        </p:spPr>
        <p:txBody>
          <a:bodyPr/>
          <a:lstStyle/>
          <a:p>
            <a:r>
              <a:rPr lang="en-US" smtClean="0"/>
              <a:t>Click to edit Master title style</a:t>
            </a:r>
            <a:endParaRPr lang="en-US" dirty="0"/>
          </a:p>
        </p:txBody>
      </p:sp>
      <p:sp>
        <p:nvSpPr>
          <p:cNvPr id="3" name="Content Placeholder 2"/>
          <p:cNvSpPr>
            <a:spLocks noGrp="1"/>
          </p:cNvSpPr>
          <p:nvPr>
            <p:ph idx="1"/>
          </p:nvPr>
        </p:nvSpPr>
        <p:spPr>
          <a:xfrm>
            <a:off x="558000" y="1756800"/>
            <a:ext cx="4590000" cy="4500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lvl1pPr>
              <a:defRPr>
                <a:solidFill>
                  <a:srgbClr val="808680"/>
                </a:solidFill>
              </a:defRPr>
            </a:lvl1pPr>
          </a:lstStyle>
          <a:p>
            <a:fld id="{AAD7FB47-04F2-4686-8AF2-C7A0156BD25F}" type="datetime1">
              <a:rPr lang="en-GB" smtClean="0"/>
              <a:t>10/07/2017</a:t>
            </a:fld>
            <a:endParaRPr lang="en-GB" dirty="0"/>
          </a:p>
        </p:txBody>
      </p:sp>
      <p:sp>
        <p:nvSpPr>
          <p:cNvPr id="5" name="Footer Placeholder 4"/>
          <p:cNvSpPr>
            <a:spLocks noGrp="1"/>
          </p:cNvSpPr>
          <p:nvPr>
            <p:ph type="ftr" sz="quarter" idx="11"/>
          </p:nvPr>
        </p:nvSpPr>
        <p:spPr>
          <a:xfrm>
            <a:off x="2685599" y="6510350"/>
            <a:ext cx="5032800" cy="215999"/>
          </a:xfrm>
        </p:spPr>
        <p:txBody>
          <a:bodyPr/>
          <a:lstStyle>
            <a:lvl1pPr>
              <a:defRPr>
                <a:solidFill>
                  <a:srgbClr val="808680"/>
                </a:solidFill>
              </a:defRPr>
            </a:lvl1pPr>
          </a:lstStyle>
          <a:p>
            <a:r>
              <a:rPr lang="en-GB" dirty="0" smtClean="0"/>
              <a:t>Global footer can be updated in the Text tools on the Insert ribbon  |</a:t>
            </a:r>
            <a:endParaRPr lang="en-GB" dirty="0"/>
          </a:p>
        </p:txBody>
      </p:sp>
      <p:sp>
        <p:nvSpPr>
          <p:cNvPr id="6" name="Slide Number Placeholder 5"/>
          <p:cNvSpPr>
            <a:spLocks noGrp="1"/>
          </p:cNvSpPr>
          <p:nvPr>
            <p:ph type="sldNum" sz="quarter" idx="12"/>
          </p:nvPr>
        </p:nvSpPr>
        <p:spPr/>
        <p:txBody>
          <a:bodyPr/>
          <a:lstStyle>
            <a:lvl1pPr>
              <a:defRPr>
                <a:solidFill>
                  <a:srgbClr val="808680"/>
                </a:solidFill>
              </a:defRPr>
            </a:lvl1pPr>
          </a:lstStyle>
          <a:p>
            <a:fld id="{B49CE71F-FCC4-43F7-969A-5D16C0BC8260}" type="slidenum">
              <a:rPr lang="en-GB" smtClean="0"/>
              <a:pPr/>
              <a:t>‹#›</a:t>
            </a:fld>
            <a:endParaRPr lang="en-GB" dirty="0"/>
          </a:p>
        </p:txBody>
      </p:sp>
      <p:sp>
        <p:nvSpPr>
          <p:cNvPr id="11" name="Content Placeholder 2"/>
          <p:cNvSpPr>
            <a:spLocks noGrp="1"/>
          </p:cNvSpPr>
          <p:nvPr>
            <p:ph idx="13"/>
          </p:nvPr>
        </p:nvSpPr>
        <p:spPr>
          <a:xfrm>
            <a:off x="5854700" y="861650"/>
            <a:ext cx="3294000" cy="1560492"/>
          </a:xfrm>
          <a:solidFill>
            <a:schemeClr val="accent6"/>
          </a:solidFill>
        </p:spPr>
        <p:txBody>
          <a:bodyPr wrap="square" lIns="180000" tIns="180000" rIns="360000" bIns="324000">
            <a:spAutoFit/>
          </a:bodyPr>
          <a:lstStyle>
            <a:lvl1pPr>
              <a:lnSpc>
                <a:spcPts val="1500"/>
              </a:lnSpc>
              <a:defRPr sz="1100" spc="0" baseline="0"/>
            </a:lvl1pPr>
            <a:lvl2pPr>
              <a:lnSpc>
                <a:spcPts val="1500"/>
              </a:lnSpc>
              <a:spcBef>
                <a:spcPts val="700"/>
              </a:spcBef>
              <a:defRPr sz="1100" spc="0" baseline="0"/>
            </a:lvl2pPr>
            <a:lvl3pPr marL="481013" indent="-230188">
              <a:lnSpc>
                <a:spcPts val="1500"/>
              </a:lnSpc>
              <a:defRPr sz="1100" spc="0" baseline="0"/>
            </a:lvl3pPr>
            <a:lvl4pPr marL="568325" indent="-153988">
              <a:lnSpc>
                <a:spcPts val="1500"/>
              </a:lnSpc>
              <a:defRPr sz="1100" spc="0" baseline="0"/>
            </a:lvl4pPr>
            <a:lvl5pPr marL="635000" indent="-106363">
              <a:lnSpc>
                <a:spcPts val="1500"/>
              </a:lnSpc>
              <a:defRPr sz="1100" spc="0" baseline="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8" name="Content Placeholder 2"/>
          <p:cNvSpPr>
            <a:spLocks noGrp="1"/>
          </p:cNvSpPr>
          <p:nvPr>
            <p:ph idx="14"/>
          </p:nvPr>
        </p:nvSpPr>
        <p:spPr>
          <a:xfrm>
            <a:off x="5854700" y="2588850"/>
            <a:ext cx="3294000" cy="1560492"/>
          </a:xfrm>
          <a:solidFill>
            <a:schemeClr val="accent5"/>
          </a:solidFill>
        </p:spPr>
        <p:txBody>
          <a:bodyPr wrap="square" lIns="180000" tIns="180000" rIns="360000" bIns="324000">
            <a:spAutoFit/>
          </a:bodyPr>
          <a:lstStyle>
            <a:lvl1pPr>
              <a:lnSpc>
                <a:spcPts val="1500"/>
              </a:lnSpc>
              <a:defRPr sz="1100" spc="0" baseline="0">
                <a:solidFill>
                  <a:srgbClr val="FFFFFF"/>
                </a:solidFill>
              </a:defRPr>
            </a:lvl1pPr>
            <a:lvl2pPr>
              <a:lnSpc>
                <a:spcPts val="1500"/>
              </a:lnSpc>
              <a:spcBef>
                <a:spcPts val="700"/>
              </a:spcBef>
              <a:defRPr sz="1100" spc="0" baseline="0">
                <a:solidFill>
                  <a:srgbClr val="FFFFFF"/>
                </a:solidFill>
              </a:defRPr>
            </a:lvl2pPr>
            <a:lvl3pPr marL="481013" indent="-230188">
              <a:lnSpc>
                <a:spcPts val="1500"/>
              </a:lnSpc>
              <a:defRPr sz="1100" spc="0" baseline="0">
                <a:solidFill>
                  <a:srgbClr val="FFFFFF"/>
                </a:solidFill>
              </a:defRPr>
            </a:lvl3pPr>
            <a:lvl4pPr marL="568325" indent="-153988">
              <a:lnSpc>
                <a:spcPts val="1500"/>
              </a:lnSpc>
              <a:defRPr sz="1100" spc="0" baseline="0">
                <a:solidFill>
                  <a:srgbClr val="FFFFFF"/>
                </a:solidFill>
              </a:defRPr>
            </a:lvl4pPr>
            <a:lvl5pPr marL="635000" indent="-106363">
              <a:lnSpc>
                <a:spcPts val="1500"/>
              </a:lnSpc>
              <a:defRPr sz="1100" spc="0" baseline="0">
                <a:solidFill>
                  <a:srgbClr val="FFFFFF"/>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822565096"/>
      </p:ext>
    </p:extLst>
  </p:cSld>
  <p:clrMapOvr>
    <a:masterClrMapping/>
  </p:clrMapOvr>
  <p:timing>
    <p:tnLst>
      <p:par>
        <p:cTn id="1" dur="indefinite" restart="never" nodeType="tmRoot"/>
      </p:par>
    </p:tnLst>
  </p:timing>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Title and Graph">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558000" y="1756800"/>
            <a:ext cx="5929427" cy="214643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6E51F887-C7DE-44EF-836E-01C66C8FF472}" type="datetime1">
              <a:rPr lang="en-GB" smtClean="0"/>
              <a:t>10/07/2017</a:t>
            </a:fld>
            <a:endParaRPr lang="en-GB" dirty="0"/>
          </a:p>
        </p:txBody>
      </p:sp>
      <p:sp>
        <p:nvSpPr>
          <p:cNvPr id="5" name="Footer Placeholder 4"/>
          <p:cNvSpPr>
            <a:spLocks noGrp="1"/>
          </p:cNvSpPr>
          <p:nvPr>
            <p:ph type="ftr" sz="quarter" idx="11"/>
          </p:nvPr>
        </p:nvSpPr>
        <p:spPr/>
        <p:txBody>
          <a:bodyPr/>
          <a:lstStyle/>
          <a:p>
            <a:r>
              <a:rPr lang="en-GB" dirty="0" smtClean="0"/>
              <a:t>Global footer can be updated in the Text tools on the Insert ribbon  |</a:t>
            </a:r>
            <a:endParaRPr lang="en-GB" dirty="0"/>
          </a:p>
        </p:txBody>
      </p:sp>
      <p:sp>
        <p:nvSpPr>
          <p:cNvPr id="6" name="Slide Number Placeholder 5"/>
          <p:cNvSpPr>
            <a:spLocks noGrp="1"/>
          </p:cNvSpPr>
          <p:nvPr>
            <p:ph type="sldNum" sz="quarter" idx="12"/>
          </p:nvPr>
        </p:nvSpPr>
        <p:spPr/>
        <p:txBody>
          <a:bodyPr/>
          <a:lstStyle/>
          <a:p>
            <a:fld id="{B49CE71F-FCC4-43F7-969A-5D16C0BC8260}" type="slidenum">
              <a:rPr lang="en-GB" smtClean="0"/>
              <a:t>‹#›</a:t>
            </a:fld>
            <a:endParaRPr lang="en-GB" dirty="0"/>
          </a:p>
        </p:txBody>
      </p:sp>
      <p:sp>
        <p:nvSpPr>
          <p:cNvPr id="9" name="Content Placeholder 2"/>
          <p:cNvSpPr>
            <a:spLocks noGrp="1"/>
          </p:cNvSpPr>
          <p:nvPr>
            <p:ph idx="13"/>
          </p:nvPr>
        </p:nvSpPr>
        <p:spPr>
          <a:xfrm>
            <a:off x="558000" y="4028400"/>
            <a:ext cx="5929427" cy="214643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Text Placeholder 10"/>
          <p:cNvSpPr>
            <a:spLocks noGrp="1"/>
          </p:cNvSpPr>
          <p:nvPr>
            <p:ph type="body" sz="quarter" idx="14"/>
          </p:nvPr>
        </p:nvSpPr>
        <p:spPr>
          <a:xfrm>
            <a:off x="6554788" y="1756800"/>
            <a:ext cx="1260000" cy="923330"/>
          </a:xfrm>
        </p:spPr>
        <p:txBody>
          <a:bodyPr>
            <a:spAutoFit/>
          </a:bodyPr>
          <a:lstStyle>
            <a:lvl1pPr>
              <a:lnSpc>
                <a:spcPts val="1200"/>
              </a:lnSpc>
              <a:defRPr sz="900"/>
            </a:lvl1pPr>
            <a:lvl2pPr>
              <a:lnSpc>
                <a:spcPts val="1200"/>
              </a:lnSpc>
              <a:spcBef>
                <a:spcPts val="0"/>
              </a:spcBef>
              <a:defRPr sz="900"/>
            </a:lvl2pPr>
            <a:lvl3pPr>
              <a:lnSpc>
                <a:spcPts val="1200"/>
              </a:lnSpc>
              <a:defRPr sz="900"/>
            </a:lvl3pPr>
            <a:lvl4pPr>
              <a:lnSpc>
                <a:spcPts val="1200"/>
              </a:lnSpc>
              <a:defRPr sz="900"/>
            </a:lvl4pPr>
            <a:lvl5pPr>
              <a:lnSpc>
                <a:spcPts val="1200"/>
              </a:lnSpc>
              <a:defRPr sz="9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12" name="Text Placeholder 10"/>
          <p:cNvSpPr>
            <a:spLocks noGrp="1"/>
          </p:cNvSpPr>
          <p:nvPr>
            <p:ph type="body" sz="quarter" idx="15"/>
          </p:nvPr>
        </p:nvSpPr>
        <p:spPr>
          <a:xfrm>
            <a:off x="6554788" y="4028400"/>
            <a:ext cx="1260000" cy="923330"/>
          </a:xfrm>
        </p:spPr>
        <p:txBody>
          <a:bodyPr>
            <a:spAutoFit/>
          </a:bodyPr>
          <a:lstStyle>
            <a:lvl1pPr>
              <a:lnSpc>
                <a:spcPts val="1200"/>
              </a:lnSpc>
              <a:defRPr sz="900"/>
            </a:lvl1pPr>
            <a:lvl2pPr>
              <a:lnSpc>
                <a:spcPts val="1200"/>
              </a:lnSpc>
              <a:spcBef>
                <a:spcPts val="0"/>
              </a:spcBef>
              <a:defRPr sz="900"/>
            </a:lvl2pPr>
            <a:lvl3pPr>
              <a:lnSpc>
                <a:spcPts val="1200"/>
              </a:lnSpc>
              <a:defRPr sz="900"/>
            </a:lvl3pPr>
            <a:lvl4pPr>
              <a:lnSpc>
                <a:spcPts val="1200"/>
              </a:lnSpc>
              <a:defRPr sz="900"/>
            </a:lvl4pPr>
            <a:lvl5pPr>
              <a:lnSpc>
                <a:spcPts val="1200"/>
              </a:lnSpc>
              <a:defRPr sz="9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Tree>
    <p:extLst>
      <p:ext uri="{BB962C8B-B14F-4D97-AF65-F5344CB8AC3E}">
        <p14:creationId xmlns:p14="http://schemas.microsoft.com/office/powerpoint/2010/main" val="2118234396"/>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069D96EA-6445-40EF-99C9-D37E86741741}" type="datetime1">
              <a:rPr lang="en-GB" smtClean="0"/>
              <a:t>10/07/2017</a:t>
            </a:fld>
            <a:endParaRPr lang="en-GB" dirty="0"/>
          </a:p>
        </p:txBody>
      </p:sp>
      <p:sp>
        <p:nvSpPr>
          <p:cNvPr id="4" name="Footer Placeholder 3"/>
          <p:cNvSpPr>
            <a:spLocks noGrp="1"/>
          </p:cNvSpPr>
          <p:nvPr>
            <p:ph type="ftr" sz="quarter" idx="11"/>
          </p:nvPr>
        </p:nvSpPr>
        <p:spPr/>
        <p:txBody>
          <a:bodyPr/>
          <a:lstStyle/>
          <a:p>
            <a:r>
              <a:rPr lang="en-GB" dirty="0" smtClean="0"/>
              <a:t>Global footer can be updated in the Text tools on the Insert ribbon  |</a:t>
            </a:r>
            <a:endParaRPr lang="en-GB" dirty="0"/>
          </a:p>
        </p:txBody>
      </p:sp>
      <p:sp>
        <p:nvSpPr>
          <p:cNvPr id="5" name="Slide Number Placeholder 4"/>
          <p:cNvSpPr>
            <a:spLocks noGrp="1"/>
          </p:cNvSpPr>
          <p:nvPr>
            <p:ph type="sldNum" sz="quarter" idx="12"/>
          </p:nvPr>
        </p:nvSpPr>
        <p:spPr/>
        <p:txBody>
          <a:bodyPr/>
          <a:lstStyle/>
          <a:p>
            <a:fld id="{B49CE71F-FCC4-43F7-969A-5D16C0BC8260}" type="slidenum">
              <a:rPr lang="en-GB" smtClean="0"/>
              <a:t>‹#›</a:t>
            </a:fld>
            <a:endParaRPr lang="en-GB" dirty="0"/>
          </a:p>
        </p:txBody>
      </p:sp>
    </p:spTree>
    <p:extLst>
      <p:ext uri="{BB962C8B-B14F-4D97-AF65-F5344CB8AC3E}">
        <p14:creationId xmlns:p14="http://schemas.microsoft.com/office/powerpoint/2010/main" val="1456668652"/>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CB876B9-63F1-4394-B005-ED181654B1FD}" type="datetime1">
              <a:rPr lang="en-GB" smtClean="0"/>
              <a:t>10/07/2017</a:t>
            </a:fld>
            <a:endParaRPr lang="en-GB" dirty="0"/>
          </a:p>
        </p:txBody>
      </p:sp>
      <p:sp>
        <p:nvSpPr>
          <p:cNvPr id="3" name="Footer Placeholder 2"/>
          <p:cNvSpPr>
            <a:spLocks noGrp="1"/>
          </p:cNvSpPr>
          <p:nvPr>
            <p:ph type="ftr" sz="quarter" idx="11"/>
          </p:nvPr>
        </p:nvSpPr>
        <p:spPr/>
        <p:txBody>
          <a:bodyPr/>
          <a:lstStyle/>
          <a:p>
            <a:r>
              <a:rPr lang="en-GB" dirty="0" smtClean="0"/>
              <a:t>Global footer can be updated in the Text tools on the Insert ribbon  |</a:t>
            </a:r>
            <a:endParaRPr lang="en-GB" dirty="0"/>
          </a:p>
        </p:txBody>
      </p:sp>
      <p:sp>
        <p:nvSpPr>
          <p:cNvPr id="4" name="Slide Number Placeholder 3"/>
          <p:cNvSpPr>
            <a:spLocks noGrp="1"/>
          </p:cNvSpPr>
          <p:nvPr>
            <p:ph type="sldNum" sz="quarter" idx="12"/>
          </p:nvPr>
        </p:nvSpPr>
        <p:spPr/>
        <p:txBody>
          <a:bodyPr/>
          <a:lstStyle/>
          <a:p>
            <a:fld id="{B49CE71F-FCC4-43F7-969A-5D16C0BC8260}" type="slidenum">
              <a:rPr lang="en-GB" smtClean="0"/>
              <a:t>‹#›</a:t>
            </a:fld>
            <a:endParaRPr lang="en-GB" dirty="0"/>
          </a:p>
        </p:txBody>
      </p:sp>
      <p:sp>
        <p:nvSpPr>
          <p:cNvPr id="6" name="Chart Placeholder 5"/>
          <p:cNvSpPr>
            <a:spLocks noGrp="1"/>
          </p:cNvSpPr>
          <p:nvPr>
            <p:ph type="chart" sz="quarter" idx="13"/>
          </p:nvPr>
        </p:nvSpPr>
        <p:spPr>
          <a:xfrm>
            <a:off x="1762125" y="1577975"/>
            <a:ext cx="5157788" cy="2773363"/>
          </a:xfrm>
        </p:spPr>
        <p:txBody>
          <a:bodyPr/>
          <a:lstStyle/>
          <a:p>
            <a:r>
              <a:rPr lang="en-US" dirty="0" smtClean="0"/>
              <a:t>Click icon to add chart</a:t>
            </a:r>
            <a:endParaRPr lang="en-GB" dirty="0"/>
          </a:p>
        </p:txBody>
      </p:sp>
    </p:spTree>
    <p:extLst>
      <p:ext uri="{BB962C8B-B14F-4D97-AF65-F5344CB8AC3E}">
        <p14:creationId xmlns:p14="http://schemas.microsoft.com/office/powerpoint/2010/main" val="4112284110"/>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End Slide">
    <p:bg>
      <p:bgPr>
        <a:solidFill>
          <a:schemeClr val="tx1"/>
        </a:solid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550800" y="2444818"/>
            <a:ext cx="8130338" cy="1405289"/>
          </a:xfrm>
        </p:spPr>
        <p:txBody>
          <a:bodyPr anchor="t" anchorCtr="0">
            <a:normAutofit/>
          </a:bodyPr>
          <a:lstStyle>
            <a:lvl1pPr algn="l">
              <a:lnSpc>
                <a:spcPts val="5400"/>
              </a:lnSpc>
              <a:defRPr sz="5400">
                <a:solidFill>
                  <a:srgbClr val="00A200"/>
                </a:solidFill>
              </a:defRPr>
            </a:lvl1pPr>
          </a:lstStyle>
          <a:p>
            <a:r>
              <a:rPr lang="en-US" dirty="0" smtClean="0"/>
              <a:t>Click to edit title</a:t>
            </a:r>
            <a:endParaRPr lang="en-US" dirty="0"/>
          </a:p>
        </p:txBody>
      </p:sp>
      <p:sp>
        <p:nvSpPr>
          <p:cNvPr id="3" name="Subtitle 2"/>
          <p:cNvSpPr>
            <a:spLocks noGrp="1"/>
          </p:cNvSpPr>
          <p:nvPr>
            <p:ph type="subTitle" idx="1"/>
          </p:nvPr>
        </p:nvSpPr>
        <p:spPr>
          <a:xfrm>
            <a:off x="550800" y="3504045"/>
            <a:ext cx="8130337" cy="902585"/>
          </a:xfrm>
        </p:spPr>
        <p:txBody>
          <a:bodyPr>
            <a:normAutofit/>
          </a:bodyPr>
          <a:lstStyle>
            <a:lvl1pPr marL="0" indent="0" algn="l">
              <a:buNone/>
              <a:defRPr sz="1600" b="1">
                <a:solidFill>
                  <a:srgbClr val="FFFFFF"/>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7" name="Date Placeholder 3"/>
          <p:cNvSpPr>
            <a:spLocks noGrp="1"/>
          </p:cNvSpPr>
          <p:nvPr>
            <p:ph type="dt" sz="half" idx="2"/>
          </p:nvPr>
        </p:nvSpPr>
        <p:spPr>
          <a:xfrm>
            <a:off x="7719461" y="6510349"/>
            <a:ext cx="519763" cy="216000"/>
          </a:xfrm>
          <a:prstGeom prst="rect">
            <a:avLst/>
          </a:prstGeom>
        </p:spPr>
        <p:txBody>
          <a:bodyPr vert="horz" lIns="0" tIns="0" rIns="0" bIns="0" rtlCol="0" anchor="t" anchorCtr="0"/>
          <a:lstStyle>
            <a:lvl1pPr algn="r">
              <a:defRPr sz="750">
                <a:solidFill>
                  <a:srgbClr val="FFFFFF"/>
                </a:solidFill>
              </a:defRPr>
            </a:lvl1pPr>
          </a:lstStyle>
          <a:p>
            <a:fld id="{5C048606-E09C-40B5-9298-7D53CA3F636D}" type="datetime1">
              <a:rPr lang="en-GB" smtClean="0"/>
              <a:pPr/>
              <a:t>10/07/2017</a:t>
            </a:fld>
            <a:endParaRPr lang="en-GB" dirty="0"/>
          </a:p>
        </p:txBody>
      </p:sp>
      <p:sp>
        <p:nvSpPr>
          <p:cNvPr id="8" name="Footer Placeholder 4"/>
          <p:cNvSpPr>
            <a:spLocks noGrp="1"/>
          </p:cNvSpPr>
          <p:nvPr>
            <p:ph type="ftr" sz="quarter" idx="3"/>
          </p:nvPr>
        </p:nvSpPr>
        <p:spPr>
          <a:xfrm>
            <a:off x="2685442" y="6510350"/>
            <a:ext cx="5034019" cy="216000"/>
          </a:xfrm>
          <a:prstGeom prst="rect">
            <a:avLst/>
          </a:prstGeom>
        </p:spPr>
        <p:txBody>
          <a:bodyPr vert="horz" lIns="0" tIns="0" rIns="0" bIns="0" rtlCol="0" anchor="t" anchorCtr="0"/>
          <a:lstStyle>
            <a:lvl1pPr algn="r">
              <a:defRPr sz="750">
                <a:solidFill>
                  <a:srgbClr val="FFFFFF"/>
                </a:solidFill>
              </a:defRPr>
            </a:lvl1pPr>
          </a:lstStyle>
          <a:p>
            <a:r>
              <a:rPr lang="en-GB" dirty="0" smtClean="0"/>
              <a:t>Global footer can be updated in the Text tools on the Insert ribbon  |</a:t>
            </a:r>
            <a:endParaRPr lang="en-GB" dirty="0"/>
          </a:p>
        </p:txBody>
      </p:sp>
      <p:sp>
        <p:nvSpPr>
          <p:cNvPr id="10" name="Slide Number Placeholder 5"/>
          <p:cNvSpPr>
            <a:spLocks noGrp="1"/>
          </p:cNvSpPr>
          <p:nvPr>
            <p:ph type="sldNum" sz="quarter" idx="4"/>
          </p:nvPr>
        </p:nvSpPr>
        <p:spPr>
          <a:xfrm>
            <a:off x="8295848" y="6510350"/>
            <a:ext cx="315752" cy="216000"/>
          </a:xfrm>
          <a:prstGeom prst="rect">
            <a:avLst/>
          </a:prstGeom>
        </p:spPr>
        <p:txBody>
          <a:bodyPr vert="horz" lIns="0" tIns="0" rIns="0" bIns="0" rtlCol="0" anchor="t" anchorCtr="0"/>
          <a:lstStyle>
            <a:lvl1pPr algn="r">
              <a:defRPr sz="750">
                <a:solidFill>
                  <a:srgbClr val="FFFFFF"/>
                </a:solidFill>
              </a:defRPr>
            </a:lvl1pPr>
          </a:lstStyle>
          <a:p>
            <a:fld id="{B49CE71F-FCC4-43F7-969A-5D16C0BC8260}" type="slidenum">
              <a:rPr lang="en-GB" smtClean="0"/>
              <a:pPr/>
              <a:t>‹#›</a:t>
            </a:fld>
            <a:endParaRPr lang="en-GB" dirty="0"/>
          </a:p>
        </p:txBody>
      </p:sp>
    </p:spTree>
    <p:extLst>
      <p:ext uri="{BB962C8B-B14F-4D97-AF65-F5344CB8AC3E}">
        <p14:creationId xmlns:p14="http://schemas.microsoft.com/office/powerpoint/2010/main" val="2523691369"/>
      </p:ext>
    </p:extLst>
  </p:cSld>
  <p:clrMapOvr>
    <a:masterClrMapping/>
  </p:clrMapOvr>
  <p:timing>
    <p:tnLst>
      <p:par>
        <p:cTn id="1" dur="indefinite" restart="never" nodeType="tmRoot"/>
      </p:par>
    </p:tnLst>
  </p:timing>
  <p:hf hdr="0"/>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Line Title (4)">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550800" y="3580596"/>
            <a:ext cx="4839347" cy="750771"/>
          </a:xfrm>
        </p:spPr>
        <p:txBody>
          <a:bodyPr anchor="t" anchorCtr="0">
            <a:normAutofit/>
          </a:bodyPr>
          <a:lstStyle>
            <a:lvl1pPr algn="l">
              <a:lnSpc>
                <a:spcPts val="5000"/>
              </a:lnSpc>
              <a:defRPr sz="5000" baseline="0">
                <a:solidFill>
                  <a:srgbClr val="FFFFFF"/>
                </a:solidFill>
              </a:defRPr>
            </a:lvl1pPr>
          </a:lstStyle>
          <a:p>
            <a:r>
              <a:rPr lang="en-US" dirty="0" smtClean="0"/>
              <a:t>Title here</a:t>
            </a:r>
            <a:endParaRPr lang="en-US" dirty="0"/>
          </a:p>
        </p:txBody>
      </p:sp>
      <p:sp>
        <p:nvSpPr>
          <p:cNvPr id="3" name="Subtitle 2"/>
          <p:cNvSpPr>
            <a:spLocks noGrp="1"/>
          </p:cNvSpPr>
          <p:nvPr>
            <p:ph type="subTitle" idx="1"/>
          </p:nvPr>
        </p:nvSpPr>
        <p:spPr>
          <a:xfrm>
            <a:off x="550800" y="4410560"/>
            <a:ext cx="4839347" cy="1374223"/>
          </a:xfrm>
        </p:spPr>
        <p:txBody>
          <a:bodyPr>
            <a:normAutofit/>
          </a:bodyPr>
          <a:lstStyle>
            <a:lvl1pPr marL="0" indent="0" algn="l">
              <a:buNone/>
              <a:defRPr sz="1600">
                <a:solidFill>
                  <a:srgbClr val="FFFFFF"/>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Tree>
    <p:extLst>
      <p:ext uri="{BB962C8B-B14F-4D97-AF65-F5344CB8AC3E}">
        <p14:creationId xmlns:p14="http://schemas.microsoft.com/office/powerpoint/2010/main" val="1596853989"/>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2-Line Titl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550800" y="3484346"/>
            <a:ext cx="4839347" cy="1116529"/>
          </a:xfrm>
        </p:spPr>
        <p:txBody>
          <a:bodyPr anchor="t" anchorCtr="0">
            <a:normAutofit/>
          </a:bodyPr>
          <a:lstStyle>
            <a:lvl1pPr algn="l">
              <a:lnSpc>
                <a:spcPct val="95000"/>
              </a:lnSpc>
              <a:defRPr sz="3200" baseline="0">
                <a:solidFill>
                  <a:srgbClr val="FFFFFF"/>
                </a:solidFill>
              </a:defRPr>
            </a:lvl1pPr>
          </a:lstStyle>
          <a:p>
            <a:r>
              <a:rPr lang="en-US" dirty="0" smtClean="0"/>
              <a:t>Title here</a:t>
            </a:r>
            <a:endParaRPr lang="en-US" dirty="0"/>
          </a:p>
        </p:txBody>
      </p:sp>
      <p:sp>
        <p:nvSpPr>
          <p:cNvPr id="3" name="Subtitle 2"/>
          <p:cNvSpPr>
            <a:spLocks noGrp="1"/>
          </p:cNvSpPr>
          <p:nvPr>
            <p:ph type="subTitle" idx="1"/>
          </p:nvPr>
        </p:nvSpPr>
        <p:spPr>
          <a:xfrm>
            <a:off x="550800" y="4689693"/>
            <a:ext cx="4839347" cy="1114341"/>
          </a:xfrm>
        </p:spPr>
        <p:txBody>
          <a:bodyPr>
            <a:normAutofit/>
          </a:bodyPr>
          <a:lstStyle>
            <a:lvl1pPr marL="0" indent="0" algn="l">
              <a:buNone/>
              <a:defRPr sz="1600" baseline="0">
                <a:solidFill>
                  <a:srgbClr val="FFFFFF"/>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Tree>
    <p:extLst>
      <p:ext uri="{BB962C8B-B14F-4D97-AF65-F5344CB8AC3E}">
        <p14:creationId xmlns:p14="http://schemas.microsoft.com/office/powerpoint/2010/main" val="287457338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4-Line Titl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550800" y="2762451"/>
            <a:ext cx="4839347" cy="1973177"/>
          </a:xfrm>
        </p:spPr>
        <p:txBody>
          <a:bodyPr anchor="t" anchorCtr="0">
            <a:normAutofit/>
          </a:bodyPr>
          <a:lstStyle>
            <a:lvl1pPr algn="l">
              <a:lnSpc>
                <a:spcPct val="95000"/>
              </a:lnSpc>
              <a:defRPr sz="3200" baseline="0">
                <a:solidFill>
                  <a:srgbClr val="FFFFFF"/>
                </a:solidFill>
              </a:defRPr>
            </a:lvl1pPr>
          </a:lstStyle>
          <a:p>
            <a:r>
              <a:rPr lang="en-US" dirty="0" smtClean="0"/>
              <a:t>Title here</a:t>
            </a:r>
            <a:endParaRPr lang="en-US" dirty="0"/>
          </a:p>
        </p:txBody>
      </p:sp>
      <p:sp>
        <p:nvSpPr>
          <p:cNvPr id="3" name="Subtitle 2"/>
          <p:cNvSpPr>
            <a:spLocks noGrp="1"/>
          </p:cNvSpPr>
          <p:nvPr>
            <p:ph type="subTitle" idx="1"/>
          </p:nvPr>
        </p:nvSpPr>
        <p:spPr>
          <a:xfrm>
            <a:off x="550800" y="4870383"/>
            <a:ext cx="4839347" cy="673769"/>
          </a:xfrm>
        </p:spPr>
        <p:txBody>
          <a:bodyPr>
            <a:normAutofit/>
          </a:bodyPr>
          <a:lstStyle>
            <a:lvl1pPr marL="0" indent="0" algn="l">
              <a:buNone/>
              <a:defRPr sz="1600" baseline="0">
                <a:solidFill>
                  <a:srgbClr val="FFFFFF"/>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Tree>
    <p:extLst>
      <p:ext uri="{BB962C8B-B14F-4D97-AF65-F5344CB8AC3E}">
        <p14:creationId xmlns:p14="http://schemas.microsoft.com/office/powerpoint/2010/main" val="15581812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558000" y="1756800"/>
            <a:ext cx="6120000" cy="4500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57C56A57-AE73-42B1-8F37-5D3AECC01A17}" type="datetime1">
              <a:rPr lang="en-GB" smtClean="0"/>
              <a:t>10/07/2017</a:t>
            </a:fld>
            <a:endParaRPr lang="en-GB" dirty="0"/>
          </a:p>
        </p:txBody>
      </p:sp>
      <p:sp>
        <p:nvSpPr>
          <p:cNvPr id="5" name="Footer Placeholder 4"/>
          <p:cNvSpPr>
            <a:spLocks noGrp="1"/>
          </p:cNvSpPr>
          <p:nvPr>
            <p:ph type="ftr" sz="quarter" idx="11"/>
          </p:nvPr>
        </p:nvSpPr>
        <p:spPr/>
        <p:txBody>
          <a:bodyPr/>
          <a:lstStyle/>
          <a:p>
            <a:r>
              <a:rPr lang="en-GB" dirty="0" smtClean="0"/>
              <a:t>Global footer can be updated in the Text tools on the Insert ribbon  |</a:t>
            </a:r>
            <a:endParaRPr lang="en-GB" dirty="0"/>
          </a:p>
        </p:txBody>
      </p:sp>
      <p:sp>
        <p:nvSpPr>
          <p:cNvPr id="6" name="Slide Number Placeholder 5"/>
          <p:cNvSpPr>
            <a:spLocks noGrp="1"/>
          </p:cNvSpPr>
          <p:nvPr>
            <p:ph type="sldNum" sz="quarter" idx="12"/>
          </p:nvPr>
        </p:nvSpPr>
        <p:spPr/>
        <p:txBody>
          <a:bodyPr/>
          <a:lstStyle/>
          <a:p>
            <a:fld id="{B49CE71F-FCC4-43F7-969A-5D16C0BC8260}" type="slidenum">
              <a:rPr lang="en-GB" smtClean="0"/>
              <a:t>‹#›</a:t>
            </a:fld>
            <a:endParaRPr lang="en-GB" dirty="0"/>
          </a:p>
        </p:txBody>
      </p:sp>
    </p:spTree>
    <p:extLst>
      <p:ext uri="{BB962C8B-B14F-4D97-AF65-F5344CB8AC3E}">
        <p14:creationId xmlns:p14="http://schemas.microsoft.com/office/powerpoint/2010/main" val="19298210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 preserve="1">
  <p:cSld name="Title and Full Width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558000" y="1756800"/>
            <a:ext cx="8028000" cy="4500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CAC224C9-B3A6-48CD-9C36-DFC4BB11E474}" type="datetime1">
              <a:rPr lang="en-GB" smtClean="0"/>
              <a:t>10/07/2017</a:t>
            </a:fld>
            <a:endParaRPr lang="en-GB" dirty="0"/>
          </a:p>
        </p:txBody>
      </p:sp>
      <p:sp>
        <p:nvSpPr>
          <p:cNvPr id="5" name="Footer Placeholder 4"/>
          <p:cNvSpPr>
            <a:spLocks noGrp="1"/>
          </p:cNvSpPr>
          <p:nvPr>
            <p:ph type="ftr" sz="quarter" idx="11"/>
          </p:nvPr>
        </p:nvSpPr>
        <p:spPr/>
        <p:txBody>
          <a:bodyPr/>
          <a:lstStyle/>
          <a:p>
            <a:r>
              <a:rPr lang="en-GB" dirty="0" smtClean="0"/>
              <a:t>Global footer can be updated in the Text tools on the Insert ribbon  |</a:t>
            </a:r>
            <a:endParaRPr lang="en-GB" dirty="0"/>
          </a:p>
        </p:txBody>
      </p:sp>
      <p:sp>
        <p:nvSpPr>
          <p:cNvPr id="6" name="Slide Number Placeholder 5"/>
          <p:cNvSpPr>
            <a:spLocks noGrp="1"/>
          </p:cNvSpPr>
          <p:nvPr>
            <p:ph type="sldNum" sz="quarter" idx="12"/>
          </p:nvPr>
        </p:nvSpPr>
        <p:spPr/>
        <p:txBody>
          <a:bodyPr/>
          <a:lstStyle/>
          <a:p>
            <a:fld id="{B49CE71F-FCC4-43F7-969A-5D16C0BC8260}" type="slidenum">
              <a:rPr lang="en-GB" smtClean="0"/>
              <a:t>‹#›</a:t>
            </a:fld>
            <a:endParaRPr lang="en-GB" dirty="0"/>
          </a:p>
        </p:txBody>
      </p:sp>
    </p:spTree>
    <p:extLst>
      <p:ext uri="{BB962C8B-B14F-4D97-AF65-F5344CB8AC3E}">
        <p14:creationId xmlns:p14="http://schemas.microsoft.com/office/powerpoint/2010/main" val="194918435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 preserve="1">
  <p:cSld name="Title and 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558000" y="1756800"/>
            <a:ext cx="3906000" cy="4500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8" name="Content Placeholder 2"/>
          <p:cNvSpPr>
            <a:spLocks noGrp="1"/>
          </p:cNvSpPr>
          <p:nvPr>
            <p:ph idx="13"/>
          </p:nvPr>
        </p:nvSpPr>
        <p:spPr>
          <a:xfrm>
            <a:off x="4680000" y="1756800"/>
            <a:ext cx="3906000" cy="4500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0" name="Date Placeholder 3"/>
          <p:cNvSpPr>
            <a:spLocks noGrp="1"/>
          </p:cNvSpPr>
          <p:nvPr>
            <p:ph type="dt" sz="half" idx="10"/>
          </p:nvPr>
        </p:nvSpPr>
        <p:spPr>
          <a:xfrm>
            <a:off x="7718400" y="6510349"/>
            <a:ext cx="518400" cy="216000"/>
          </a:xfrm>
        </p:spPr>
        <p:txBody>
          <a:bodyPr/>
          <a:lstStyle/>
          <a:p>
            <a:fld id="{2CDB588D-0E23-4B87-8CF1-07E1BB79D762}" type="datetime1">
              <a:rPr lang="en-GB" smtClean="0"/>
              <a:t>10/07/2017</a:t>
            </a:fld>
            <a:endParaRPr lang="en-GB" dirty="0"/>
          </a:p>
        </p:txBody>
      </p:sp>
      <p:sp>
        <p:nvSpPr>
          <p:cNvPr id="11" name="Footer Placeholder 4"/>
          <p:cNvSpPr>
            <a:spLocks noGrp="1"/>
          </p:cNvSpPr>
          <p:nvPr>
            <p:ph type="ftr" sz="quarter" idx="11"/>
          </p:nvPr>
        </p:nvSpPr>
        <p:spPr>
          <a:xfrm>
            <a:off x="2685599" y="6510350"/>
            <a:ext cx="5032800" cy="216000"/>
          </a:xfrm>
        </p:spPr>
        <p:txBody>
          <a:bodyPr/>
          <a:lstStyle/>
          <a:p>
            <a:r>
              <a:rPr lang="en-GB" dirty="0" smtClean="0"/>
              <a:t>Global footer can be updated in the Text tools on the Insert ribbon  |</a:t>
            </a:r>
            <a:endParaRPr lang="en-GB" dirty="0"/>
          </a:p>
        </p:txBody>
      </p:sp>
      <p:sp>
        <p:nvSpPr>
          <p:cNvPr id="12" name="Slide Number Placeholder 5"/>
          <p:cNvSpPr>
            <a:spLocks noGrp="1"/>
          </p:cNvSpPr>
          <p:nvPr>
            <p:ph type="sldNum" sz="quarter" idx="12"/>
          </p:nvPr>
        </p:nvSpPr>
        <p:spPr>
          <a:xfrm>
            <a:off x="8305200" y="6510350"/>
            <a:ext cx="316800" cy="216000"/>
          </a:xfrm>
        </p:spPr>
        <p:txBody>
          <a:bodyPr/>
          <a:lstStyle/>
          <a:p>
            <a:fld id="{B49CE71F-FCC4-43F7-969A-5D16C0BC8260}" type="slidenum">
              <a:rPr lang="en-GB" smtClean="0"/>
              <a:t>‹#›</a:t>
            </a:fld>
            <a:endParaRPr lang="en-GB" dirty="0"/>
          </a:p>
        </p:txBody>
      </p:sp>
    </p:spTree>
    <p:extLst>
      <p:ext uri="{BB962C8B-B14F-4D97-AF65-F5344CB8AC3E}">
        <p14:creationId xmlns:p14="http://schemas.microsoft.com/office/powerpoint/2010/main" val="4215555811"/>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image" Target="../media/image1.emf"/><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theme" Target="../theme/theme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58000" y="789270"/>
            <a:ext cx="8028000" cy="875901"/>
          </a:xfrm>
          <a:prstGeom prst="rect">
            <a:avLst/>
          </a:prstGeom>
        </p:spPr>
        <p:txBody>
          <a:bodyPr vert="horz" lIns="0" tIns="0" rIns="0" bIns="0" rtlCol="0" anchor="t" anchorCtr="0">
            <a:noAutofit/>
          </a:bodyPr>
          <a:lstStyle/>
          <a:p>
            <a:r>
              <a:rPr lang="en-US" smtClean="0"/>
              <a:t>Click to edit Master title style</a:t>
            </a:r>
            <a:endParaRPr lang="en-US" dirty="0"/>
          </a:p>
        </p:txBody>
      </p:sp>
      <p:sp>
        <p:nvSpPr>
          <p:cNvPr id="3" name="Text Placeholder 2"/>
          <p:cNvSpPr>
            <a:spLocks noGrp="1"/>
          </p:cNvSpPr>
          <p:nvPr>
            <p:ph type="body" idx="1"/>
          </p:nvPr>
        </p:nvSpPr>
        <p:spPr>
          <a:xfrm>
            <a:off x="558000" y="1756800"/>
            <a:ext cx="8028000" cy="4500000"/>
          </a:xfrm>
          <a:prstGeom prst="rect">
            <a:avLst/>
          </a:prstGeom>
        </p:spPr>
        <p:txBody>
          <a:bodyPr vert="horz" lIns="0" tIns="0" rIns="0" bIns="0" rtlCol="0" anchor="t" anchorCtr="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719461" y="6510349"/>
            <a:ext cx="519763" cy="216000"/>
          </a:xfrm>
          <a:prstGeom prst="rect">
            <a:avLst/>
          </a:prstGeom>
        </p:spPr>
        <p:txBody>
          <a:bodyPr vert="horz" lIns="0" tIns="0" rIns="0" bIns="0" rtlCol="0" anchor="t" anchorCtr="0"/>
          <a:lstStyle>
            <a:lvl1pPr algn="r">
              <a:defRPr sz="750">
                <a:solidFill>
                  <a:srgbClr val="808680"/>
                </a:solidFill>
              </a:defRPr>
            </a:lvl1pPr>
          </a:lstStyle>
          <a:p>
            <a:fld id="{5C048606-E09C-40B5-9298-7D53CA3F636D}" type="datetime1">
              <a:rPr lang="en-GB" smtClean="0"/>
              <a:t>10/07/2017</a:t>
            </a:fld>
            <a:endParaRPr lang="en-GB" dirty="0"/>
          </a:p>
        </p:txBody>
      </p:sp>
      <p:sp>
        <p:nvSpPr>
          <p:cNvPr id="5" name="Footer Placeholder 4"/>
          <p:cNvSpPr>
            <a:spLocks noGrp="1"/>
          </p:cNvSpPr>
          <p:nvPr>
            <p:ph type="ftr" sz="quarter" idx="3"/>
          </p:nvPr>
        </p:nvSpPr>
        <p:spPr>
          <a:xfrm>
            <a:off x="2685442" y="6510350"/>
            <a:ext cx="5034019" cy="216000"/>
          </a:xfrm>
          <a:prstGeom prst="rect">
            <a:avLst/>
          </a:prstGeom>
        </p:spPr>
        <p:txBody>
          <a:bodyPr vert="horz" lIns="0" tIns="0" rIns="0" bIns="0" rtlCol="0" anchor="t" anchorCtr="0"/>
          <a:lstStyle>
            <a:lvl1pPr algn="r">
              <a:defRPr sz="750">
                <a:solidFill>
                  <a:srgbClr val="808680"/>
                </a:solidFill>
              </a:defRPr>
            </a:lvl1pPr>
          </a:lstStyle>
          <a:p>
            <a:r>
              <a:rPr lang="en-GB" dirty="0" smtClean="0"/>
              <a:t>Global footer can be updated in the Text tools on the Insert ribbon  |</a:t>
            </a:r>
            <a:endParaRPr lang="en-GB" dirty="0"/>
          </a:p>
        </p:txBody>
      </p:sp>
      <p:sp>
        <p:nvSpPr>
          <p:cNvPr id="6" name="Slide Number Placeholder 5"/>
          <p:cNvSpPr>
            <a:spLocks noGrp="1"/>
          </p:cNvSpPr>
          <p:nvPr>
            <p:ph type="sldNum" sz="quarter" idx="4"/>
          </p:nvPr>
        </p:nvSpPr>
        <p:spPr>
          <a:xfrm>
            <a:off x="8295848" y="6510350"/>
            <a:ext cx="315752" cy="216000"/>
          </a:xfrm>
          <a:prstGeom prst="rect">
            <a:avLst/>
          </a:prstGeom>
        </p:spPr>
        <p:txBody>
          <a:bodyPr vert="horz" lIns="0" tIns="0" rIns="0" bIns="0" rtlCol="0" anchor="t" anchorCtr="0"/>
          <a:lstStyle>
            <a:lvl1pPr algn="r">
              <a:defRPr sz="750">
                <a:solidFill>
                  <a:srgbClr val="808680"/>
                </a:solidFill>
              </a:defRPr>
            </a:lvl1pPr>
          </a:lstStyle>
          <a:p>
            <a:fld id="{B49CE71F-FCC4-43F7-969A-5D16C0BC8260}" type="slidenum">
              <a:rPr lang="en-GB" smtClean="0"/>
              <a:pPr/>
              <a:t>‹#›</a:t>
            </a:fld>
            <a:endParaRPr lang="en-GB" dirty="0"/>
          </a:p>
        </p:txBody>
      </p:sp>
      <p:pic>
        <p:nvPicPr>
          <p:cNvPr id="12" name="Picture 11"/>
          <p:cNvPicPr>
            <a:picLocks noChangeAspect="1"/>
          </p:cNvPicPr>
          <p:nvPr/>
        </p:nvPicPr>
        <p:blipFill>
          <a:blip r:embed="rId38"/>
          <a:stretch>
            <a:fillRect/>
          </a:stretch>
        </p:blipFill>
        <p:spPr bwMode="gray">
          <a:xfrm>
            <a:off x="7670637" y="0"/>
            <a:ext cx="954000" cy="429395"/>
          </a:xfrm>
          <a:prstGeom prst="rect">
            <a:avLst/>
          </a:prstGeom>
        </p:spPr>
      </p:pic>
    </p:spTree>
    <p:extLst>
      <p:ext uri="{BB962C8B-B14F-4D97-AF65-F5344CB8AC3E}">
        <p14:creationId xmlns:p14="http://schemas.microsoft.com/office/powerpoint/2010/main" val="2397778770"/>
      </p:ext>
    </p:extLst>
  </p:cSld>
  <p:clrMap bg1="lt1" tx1="dk1" bg2="lt2" tx2="dk2" accent1="accent1" accent2="accent2" accent3="accent3" accent4="accent4" accent5="accent5" accent6="accent6" hlink="hlink" folHlink="folHlink"/>
  <p:sldLayoutIdLst>
    <p:sldLayoutId id="2147483661" r:id="rId1"/>
    <p:sldLayoutId id="2147483688" r:id="rId2"/>
    <p:sldLayoutId id="2147483689" r:id="rId3"/>
    <p:sldLayoutId id="2147483701" r:id="rId4"/>
    <p:sldLayoutId id="2147483690" r:id="rId5"/>
    <p:sldLayoutId id="2147483694" r:id="rId6"/>
    <p:sldLayoutId id="2147483662" r:id="rId7"/>
    <p:sldLayoutId id="2147483681" r:id="rId8"/>
    <p:sldLayoutId id="2147483668" r:id="rId9"/>
    <p:sldLayoutId id="2147483670" r:id="rId10"/>
    <p:sldLayoutId id="2147483669" r:id="rId11"/>
    <p:sldLayoutId id="2147483663" r:id="rId12"/>
    <p:sldLayoutId id="2147483702" r:id="rId13"/>
    <p:sldLayoutId id="2147483672" r:id="rId14"/>
    <p:sldLayoutId id="2147483683" r:id="rId15"/>
    <p:sldLayoutId id="2147483695" r:id="rId16"/>
    <p:sldLayoutId id="2147483696" r:id="rId17"/>
    <p:sldLayoutId id="2147483697" r:id="rId18"/>
    <p:sldLayoutId id="2147483673" r:id="rId19"/>
    <p:sldLayoutId id="2147483674" r:id="rId20"/>
    <p:sldLayoutId id="2147483684" r:id="rId21"/>
    <p:sldLayoutId id="2147483698" r:id="rId22"/>
    <p:sldLayoutId id="2147483699" r:id="rId23"/>
    <p:sldLayoutId id="2147483700" r:id="rId24"/>
    <p:sldLayoutId id="2147483677" r:id="rId25"/>
    <p:sldLayoutId id="2147483703" r:id="rId26"/>
    <p:sldLayoutId id="2147483675" r:id="rId27"/>
    <p:sldLayoutId id="2147483676" r:id="rId28"/>
    <p:sldLayoutId id="2147483686" r:id="rId29"/>
    <p:sldLayoutId id="2147483693" r:id="rId30"/>
    <p:sldLayoutId id="2147483678" r:id="rId31"/>
    <p:sldLayoutId id="2147483679" r:id="rId32"/>
    <p:sldLayoutId id="2147483682" r:id="rId33"/>
    <p:sldLayoutId id="2147483666" r:id="rId34"/>
    <p:sldLayoutId id="2147483667" r:id="rId35"/>
    <p:sldLayoutId id="2147483680" r:id="rId36"/>
  </p:sldLayoutIdLst>
  <p:hf hdr="0"/>
  <p:txStyles>
    <p:titleStyle>
      <a:lvl1pPr algn="l" defTabSz="914400" rtl="0" eaLnBrk="1" latinLnBrk="0" hangingPunct="1">
        <a:lnSpc>
          <a:spcPts val="3600"/>
        </a:lnSpc>
        <a:spcBef>
          <a:spcPct val="0"/>
        </a:spcBef>
        <a:buNone/>
        <a:defRPr sz="3300" kern="1200" baseline="0">
          <a:solidFill>
            <a:srgbClr val="00A200"/>
          </a:solidFill>
          <a:latin typeface="Nuffield Health Sans" pitchFamily="2" charset="0"/>
          <a:ea typeface="+mj-ea"/>
          <a:cs typeface="+mj-cs"/>
        </a:defRPr>
      </a:lvl1pPr>
    </p:titleStyle>
    <p:bodyStyle>
      <a:lvl1pPr marL="0" indent="0" algn="l" defTabSz="914400" rtl="0" eaLnBrk="1" latinLnBrk="0" hangingPunct="1">
        <a:lnSpc>
          <a:spcPts val="2100"/>
        </a:lnSpc>
        <a:spcBef>
          <a:spcPts val="0"/>
        </a:spcBef>
        <a:buFontTx/>
        <a:buNone/>
        <a:defRPr sz="1600" kern="600" spc="0" baseline="0">
          <a:solidFill>
            <a:srgbClr val="000C00"/>
          </a:solidFill>
          <a:latin typeface="+mn-lt"/>
          <a:ea typeface="+mn-ea"/>
          <a:cs typeface="+mn-cs"/>
        </a:defRPr>
      </a:lvl1pPr>
      <a:lvl2pPr marL="153988" indent="-153988" algn="l" defTabSz="914400" rtl="0" eaLnBrk="1" latinLnBrk="0" hangingPunct="1">
        <a:lnSpc>
          <a:spcPts val="2100"/>
        </a:lnSpc>
        <a:spcBef>
          <a:spcPts val="1100"/>
        </a:spcBef>
        <a:buFont typeface="Arial" panose="020B0604020202020204" pitchFamily="34" charset="0"/>
        <a:buChar char="•"/>
        <a:defRPr sz="1600" kern="600" spc="0" baseline="0">
          <a:solidFill>
            <a:srgbClr val="000C00"/>
          </a:solidFill>
          <a:latin typeface="+mn-lt"/>
          <a:ea typeface="+mn-ea"/>
          <a:cs typeface="+mn-cs"/>
        </a:defRPr>
      </a:lvl2pPr>
      <a:lvl3pPr marL="558800" indent="-279400" algn="l" defTabSz="914400" rtl="0" eaLnBrk="1" latinLnBrk="0" hangingPunct="1">
        <a:lnSpc>
          <a:spcPts val="2100"/>
        </a:lnSpc>
        <a:spcBef>
          <a:spcPts val="0"/>
        </a:spcBef>
        <a:buClr>
          <a:srgbClr val="000C00"/>
        </a:buClr>
        <a:buFont typeface="Arial" panose="020B0604020202020204" pitchFamily="34" charset="0"/>
        <a:buChar char="—"/>
        <a:defRPr sz="1600" kern="600" spc="0" baseline="0">
          <a:solidFill>
            <a:srgbClr val="000C00"/>
          </a:solidFill>
          <a:latin typeface="+mn-lt"/>
          <a:ea typeface="+mn-ea"/>
          <a:cs typeface="+mn-cs"/>
        </a:defRPr>
      </a:lvl3pPr>
      <a:lvl4pPr marL="703263" indent="-212725" algn="l" defTabSz="914400" rtl="0" eaLnBrk="1" latinLnBrk="0" hangingPunct="1">
        <a:lnSpc>
          <a:spcPts val="2100"/>
        </a:lnSpc>
        <a:spcBef>
          <a:spcPts val="0"/>
        </a:spcBef>
        <a:buFont typeface="Arial" panose="020B0604020202020204" pitchFamily="34" charset="0"/>
        <a:buChar char="‒"/>
        <a:defRPr sz="1600" kern="600" spc="0" baseline="0">
          <a:solidFill>
            <a:srgbClr val="000C00"/>
          </a:solidFill>
          <a:latin typeface="+mn-lt"/>
          <a:ea typeface="+mn-ea"/>
          <a:cs typeface="+mn-cs"/>
        </a:defRPr>
      </a:lvl4pPr>
      <a:lvl5pPr marL="808038" indent="-173038" algn="l" defTabSz="914400" rtl="0" eaLnBrk="1" latinLnBrk="0" hangingPunct="1">
        <a:lnSpc>
          <a:spcPts val="2100"/>
        </a:lnSpc>
        <a:spcBef>
          <a:spcPts val="0"/>
        </a:spcBef>
        <a:buFont typeface="Arial" panose="020B0604020202020204" pitchFamily="34" charset="0"/>
        <a:buChar char="-"/>
        <a:defRPr sz="1600" kern="600" spc="0" baseline="0">
          <a:solidFill>
            <a:srgbClr val="000C00"/>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xmlns="">
        <p15:guide id="1" orient="horz" pos="2160" userDrawn="1">
          <p15:clr>
            <a:srgbClr val="F26B43"/>
          </p15:clr>
        </p15:guide>
        <p15:guide id="2" pos="2880"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hyperlink" Target="mailto:Dannii.sharp@nuffieldhealth.com" TargetMode="External"/><Relationship Id="rId2" Type="http://schemas.openxmlformats.org/officeDocument/2006/relationships/notesSlide" Target="../notesSlides/notesSlide2.xml"/><Relationship Id="rId1" Type="http://schemas.openxmlformats.org/officeDocument/2006/relationships/slideLayout" Target="../slideLayouts/slideLayout36.xml"/><Relationship Id="rId5" Type="http://schemas.openxmlformats.org/officeDocument/2006/relationships/hyperlink" Target="mailto:John.doyle@nuffieldhealth.com" TargetMode="External"/><Relationship Id="rId4" Type="http://schemas.openxmlformats.org/officeDocument/2006/relationships/hyperlink" Target="mailto:Rick.crawford@nuffieldhealth.com" TargetMode="External"/></Relationships>
</file>

<file path=ppt/slides/_rels/slide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11.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11.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70691" y="3303505"/>
            <a:ext cx="4839347" cy="750771"/>
          </a:xfrm>
        </p:spPr>
        <p:txBody>
          <a:bodyPr>
            <a:normAutofit fontScale="90000"/>
          </a:bodyPr>
          <a:lstStyle/>
          <a:p>
            <a:r>
              <a:rPr lang="en-US" dirty="0" smtClean="0"/>
              <a:t>Physiotherapy and Fitness Referral Pathways</a:t>
            </a:r>
            <a:endParaRPr lang="en-GB" dirty="0"/>
          </a:p>
        </p:txBody>
      </p:sp>
    </p:spTree>
    <p:extLst>
      <p:ext uri="{BB962C8B-B14F-4D97-AF65-F5344CB8AC3E}">
        <p14:creationId xmlns:p14="http://schemas.microsoft.com/office/powerpoint/2010/main" val="22207892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36946" y="1156346"/>
            <a:ext cx="8130338" cy="1004964"/>
          </a:xfrm>
        </p:spPr>
        <p:txBody>
          <a:bodyPr/>
          <a:lstStyle/>
          <a:p>
            <a:r>
              <a:rPr lang="en-GB" dirty="0" smtClean="0"/>
              <a:t>Thank you.</a:t>
            </a:r>
            <a:endParaRPr lang="en-GB" dirty="0"/>
          </a:p>
        </p:txBody>
      </p:sp>
      <p:sp>
        <p:nvSpPr>
          <p:cNvPr id="3" name="Subtitle 2"/>
          <p:cNvSpPr>
            <a:spLocks noGrp="1"/>
          </p:cNvSpPr>
          <p:nvPr>
            <p:ph type="subTitle" idx="1"/>
          </p:nvPr>
        </p:nvSpPr>
        <p:spPr>
          <a:xfrm>
            <a:off x="550800" y="2064327"/>
            <a:ext cx="8130337" cy="4059381"/>
          </a:xfrm>
        </p:spPr>
        <p:txBody>
          <a:bodyPr>
            <a:normAutofit/>
          </a:bodyPr>
          <a:lstStyle/>
          <a:p>
            <a:r>
              <a:rPr lang="en-GB" dirty="0" smtClean="0"/>
              <a:t>Dannii Sharp</a:t>
            </a:r>
          </a:p>
          <a:p>
            <a:r>
              <a:rPr lang="en-GB" dirty="0" smtClean="0"/>
              <a:t>Physiotherapy Operations Lead</a:t>
            </a:r>
          </a:p>
          <a:p>
            <a:r>
              <a:rPr lang="en-GB" dirty="0" smtClean="0">
                <a:hlinkClick r:id="rId3"/>
              </a:rPr>
              <a:t>Dannii.sharp@nuffieldhealth.com</a:t>
            </a:r>
            <a:endParaRPr lang="en-GB" dirty="0" smtClean="0"/>
          </a:p>
          <a:p>
            <a:endParaRPr lang="en-GB" dirty="0"/>
          </a:p>
          <a:p>
            <a:r>
              <a:rPr lang="en-GB" dirty="0" smtClean="0"/>
              <a:t>Rick Crawford</a:t>
            </a:r>
          </a:p>
          <a:p>
            <a:r>
              <a:rPr lang="en-GB" dirty="0" smtClean="0"/>
              <a:t>Fitness Director</a:t>
            </a:r>
          </a:p>
          <a:p>
            <a:r>
              <a:rPr lang="en-GB" dirty="0" smtClean="0">
                <a:hlinkClick r:id="rId4"/>
              </a:rPr>
              <a:t>Rick.crawford@nuffieldhealth.com</a:t>
            </a:r>
            <a:endParaRPr lang="en-GB" dirty="0" smtClean="0"/>
          </a:p>
          <a:p>
            <a:endParaRPr lang="en-GB" dirty="0"/>
          </a:p>
          <a:p>
            <a:r>
              <a:rPr lang="en-GB" dirty="0" smtClean="0"/>
              <a:t>John Doyle</a:t>
            </a:r>
          </a:p>
          <a:p>
            <a:r>
              <a:rPr lang="en-GB" dirty="0" smtClean="0"/>
              <a:t>National Physiotherapy Lead</a:t>
            </a:r>
          </a:p>
          <a:p>
            <a:r>
              <a:rPr lang="en-GB" dirty="0" smtClean="0">
                <a:hlinkClick r:id="rId5"/>
              </a:rPr>
              <a:t>John.doyle@nuffieldhealth.com</a:t>
            </a:r>
            <a:endParaRPr lang="en-GB" dirty="0" smtClean="0"/>
          </a:p>
          <a:p>
            <a:endParaRPr lang="en-GB" dirty="0" smtClean="0"/>
          </a:p>
          <a:p>
            <a:endParaRPr lang="en-GB" dirty="0" smtClean="0"/>
          </a:p>
        </p:txBody>
      </p:sp>
      <p:sp>
        <p:nvSpPr>
          <p:cNvPr id="5" name="Date Placeholder 4"/>
          <p:cNvSpPr>
            <a:spLocks noGrp="1"/>
          </p:cNvSpPr>
          <p:nvPr>
            <p:ph type="dt" sz="half" idx="2"/>
          </p:nvPr>
        </p:nvSpPr>
        <p:spPr/>
        <p:txBody>
          <a:bodyPr/>
          <a:lstStyle/>
          <a:p>
            <a:fld id="{990A42C3-DFF9-4FCE-8B60-87389131A766}" type="datetime1">
              <a:rPr lang="en-GB" smtClean="0"/>
              <a:t>10/07/2017</a:t>
            </a:fld>
            <a:endParaRPr lang="en-GB" dirty="0"/>
          </a:p>
        </p:txBody>
      </p:sp>
      <p:sp>
        <p:nvSpPr>
          <p:cNvPr id="6" name="Slide Number Placeholder 5"/>
          <p:cNvSpPr>
            <a:spLocks noGrp="1"/>
          </p:cNvSpPr>
          <p:nvPr>
            <p:ph type="sldNum" sz="quarter" idx="4"/>
          </p:nvPr>
        </p:nvSpPr>
        <p:spPr/>
        <p:txBody>
          <a:bodyPr/>
          <a:lstStyle/>
          <a:p>
            <a:fld id="{B49CE71F-FCC4-43F7-969A-5D16C0BC8260}" type="slidenum">
              <a:rPr lang="en-GB" smtClean="0"/>
              <a:pPr/>
              <a:t>10</a:t>
            </a:fld>
            <a:endParaRPr lang="en-GB" dirty="0"/>
          </a:p>
        </p:txBody>
      </p:sp>
    </p:spTree>
    <p:extLst>
      <p:ext uri="{BB962C8B-B14F-4D97-AF65-F5344CB8AC3E}">
        <p14:creationId xmlns:p14="http://schemas.microsoft.com/office/powerpoint/2010/main" val="85232915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Referral Pathway - Refresh</a:t>
            </a:r>
            <a:endParaRPr lang="en-GB" dirty="0"/>
          </a:p>
        </p:txBody>
      </p:sp>
      <p:sp>
        <p:nvSpPr>
          <p:cNvPr id="3" name="Content Placeholder 2"/>
          <p:cNvSpPr>
            <a:spLocks noGrp="1"/>
          </p:cNvSpPr>
          <p:nvPr>
            <p:ph idx="1"/>
          </p:nvPr>
        </p:nvSpPr>
        <p:spPr/>
        <p:txBody>
          <a:bodyPr/>
          <a:lstStyle/>
          <a:p>
            <a:r>
              <a:rPr lang="en-GB" sz="2000" dirty="0" smtClean="0"/>
              <a:t>We are refreshing the Clinical and Fitness Referral pathway for Fitness and Wellbeing Centres.</a:t>
            </a:r>
          </a:p>
          <a:p>
            <a:endParaRPr lang="en-GB" dirty="0"/>
          </a:p>
          <a:p>
            <a:r>
              <a:rPr lang="en-GB" sz="2000" dirty="0" smtClean="0"/>
              <a:t>This is a great opportunity for cross referring between service lines, creating a seamless client journey.</a:t>
            </a:r>
          </a:p>
          <a:p>
            <a:endParaRPr lang="en-GB" sz="2000" dirty="0"/>
          </a:p>
          <a:p>
            <a:r>
              <a:rPr lang="en-GB" sz="2000" dirty="0" smtClean="0"/>
              <a:t>As we already have the 30 day gym pass offering for Physiotherapy patients that are not already members, this referral pathway is available to all.</a:t>
            </a:r>
            <a:endParaRPr lang="en-GB" dirty="0"/>
          </a:p>
          <a:p>
            <a:endParaRPr lang="en-GB" dirty="0"/>
          </a:p>
          <a:p>
            <a:r>
              <a:rPr lang="en-GB" sz="2000" dirty="0" smtClean="0"/>
              <a:t>Key Objectives:</a:t>
            </a:r>
          </a:p>
          <a:p>
            <a:endParaRPr lang="en-GB" dirty="0"/>
          </a:p>
        </p:txBody>
      </p:sp>
      <p:sp>
        <p:nvSpPr>
          <p:cNvPr id="4" name="Date Placeholder 3"/>
          <p:cNvSpPr>
            <a:spLocks noGrp="1"/>
          </p:cNvSpPr>
          <p:nvPr>
            <p:ph type="dt" sz="half" idx="10"/>
          </p:nvPr>
        </p:nvSpPr>
        <p:spPr/>
        <p:txBody>
          <a:bodyPr/>
          <a:lstStyle/>
          <a:p>
            <a:fld id="{57C56A57-AE73-42B1-8F37-5D3AECC01A17}" type="datetime1">
              <a:rPr lang="en-GB" smtClean="0"/>
              <a:t>10/07/2017</a:t>
            </a:fld>
            <a:endParaRPr lang="en-GB" dirty="0"/>
          </a:p>
        </p:txBody>
      </p:sp>
      <p:sp>
        <p:nvSpPr>
          <p:cNvPr id="6" name="Slide Number Placeholder 5"/>
          <p:cNvSpPr>
            <a:spLocks noGrp="1"/>
          </p:cNvSpPr>
          <p:nvPr>
            <p:ph type="sldNum" sz="quarter" idx="12"/>
          </p:nvPr>
        </p:nvSpPr>
        <p:spPr/>
        <p:txBody>
          <a:bodyPr/>
          <a:lstStyle/>
          <a:p>
            <a:fld id="{B49CE71F-FCC4-43F7-969A-5D16C0BC8260}" type="slidenum">
              <a:rPr lang="en-GB" smtClean="0"/>
              <a:t>2</a:t>
            </a:fld>
            <a:endParaRPr lang="en-GB" dirty="0"/>
          </a:p>
        </p:txBody>
      </p:sp>
      <p:pic>
        <p:nvPicPr>
          <p:cNvPr id="7"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885709" y="1673464"/>
            <a:ext cx="2258291" cy="376856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TextBox 7"/>
          <p:cNvSpPr txBox="1"/>
          <p:nvPr/>
        </p:nvSpPr>
        <p:spPr>
          <a:xfrm>
            <a:off x="498762" y="4953561"/>
            <a:ext cx="5553693" cy="1261884"/>
          </a:xfrm>
          <a:prstGeom prst="rect">
            <a:avLst/>
          </a:prstGeom>
          <a:solidFill>
            <a:schemeClr val="tx2">
              <a:lumMod val="20000"/>
              <a:lumOff val="80000"/>
            </a:schemeClr>
          </a:solidFill>
        </p:spPr>
        <p:txBody>
          <a:bodyPr wrap="square" rtlCol="0">
            <a:spAutoFit/>
          </a:bodyPr>
          <a:lstStyle/>
          <a:p>
            <a:endParaRPr lang="en-GB" sz="1400" dirty="0"/>
          </a:p>
          <a:p>
            <a:r>
              <a:rPr lang="en-GB" sz="1600" dirty="0"/>
              <a:t>To have the most connected Physio and Fitness business in the UK delivering the best outcomes for our customers. Differentiating our offering and growing additional </a:t>
            </a:r>
            <a:r>
              <a:rPr lang="en-GB" sz="1600" dirty="0" smtClean="0"/>
              <a:t>revenues</a:t>
            </a:r>
            <a:endParaRPr lang="en-GB" sz="1600" dirty="0"/>
          </a:p>
          <a:p>
            <a:endParaRPr lang="en-GB" sz="1400" dirty="0"/>
          </a:p>
        </p:txBody>
      </p:sp>
    </p:spTree>
    <p:extLst>
      <p:ext uri="{BB962C8B-B14F-4D97-AF65-F5344CB8AC3E}">
        <p14:creationId xmlns:p14="http://schemas.microsoft.com/office/powerpoint/2010/main" val="117733413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58000" y="641786"/>
            <a:ext cx="8028000" cy="875901"/>
          </a:xfrm>
        </p:spPr>
        <p:txBody>
          <a:bodyPr/>
          <a:lstStyle/>
          <a:p>
            <a:r>
              <a:rPr lang="en-GB" dirty="0" smtClean="0"/>
              <a:t>Referral Pathway </a:t>
            </a:r>
            <a:r>
              <a:rPr lang="en-GB" dirty="0" smtClean="0"/>
              <a:t>– Action Plan to get the most out of this toolkit</a:t>
            </a:r>
            <a:endParaRPr lang="en-GB" dirty="0"/>
          </a:p>
        </p:txBody>
      </p:sp>
      <p:sp>
        <p:nvSpPr>
          <p:cNvPr id="3" name="Content Placeholder 2"/>
          <p:cNvSpPr>
            <a:spLocks noGrp="1"/>
          </p:cNvSpPr>
          <p:nvPr>
            <p:ph idx="1"/>
          </p:nvPr>
        </p:nvSpPr>
        <p:spPr>
          <a:xfrm>
            <a:off x="557999" y="1179871"/>
            <a:ext cx="8055059" cy="5235677"/>
          </a:xfrm>
        </p:spPr>
        <p:txBody>
          <a:bodyPr>
            <a:noAutofit/>
          </a:bodyPr>
          <a:lstStyle/>
          <a:p>
            <a:pPr>
              <a:lnSpc>
                <a:spcPct val="100000"/>
              </a:lnSpc>
            </a:pPr>
            <a:r>
              <a:rPr lang="en-GB" dirty="0" smtClean="0"/>
              <a:t>:</a:t>
            </a:r>
          </a:p>
          <a:p>
            <a:pPr>
              <a:lnSpc>
                <a:spcPct val="100000"/>
              </a:lnSpc>
            </a:pPr>
            <a:endParaRPr lang="en-GB" dirty="0" smtClean="0"/>
          </a:p>
          <a:p>
            <a:pPr marL="285750" indent="-285750">
              <a:lnSpc>
                <a:spcPct val="100000"/>
              </a:lnSpc>
              <a:buFont typeface="Arial" panose="020B0604020202020204" pitchFamily="34" charset="0"/>
              <a:buChar char="•"/>
            </a:pPr>
            <a:r>
              <a:rPr lang="en-GB" b="1" dirty="0" smtClean="0"/>
              <a:t>Make sure all staff on site are aware of the 2 services</a:t>
            </a:r>
          </a:p>
          <a:p>
            <a:pPr marL="439738" lvl="1" indent="-285750">
              <a:lnSpc>
                <a:spcPct val="100000"/>
              </a:lnSpc>
            </a:pPr>
            <a:r>
              <a:rPr lang="en-GB" dirty="0" smtClean="0"/>
              <a:t>Physiotherapy (15 min Meet Your Physio, 45 min Initial Consultation, 30 min Follow Up appointment)</a:t>
            </a:r>
          </a:p>
          <a:p>
            <a:pPr marL="439738" lvl="1" indent="-285750">
              <a:lnSpc>
                <a:spcPct val="100000"/>
              </a:lnSpc>
            </a:pPr>
            <a:r>
              <a:rPr lang="en-GB" dirty="0" smtClean="0"/>
              <a:t>Health MOT (60 min Consultation, available for all members, also available for 30 day members referred from Physio)</a:t>
            </a:r>
          </a:p>
          <a:p>
            <a:pPr lvl="1" indent="0">
              <a:lnSpc>
                <a:spcPct val="100000"/>
              </a:lnSpc>
              <a:buNone/>
            </a:pPr>
            <a:endParaRPr lang="en-GB" dirty="0" smtClean="0"/>
          </a:p>
          <a:p>
            <a:pPr marL="285750" indent="-285750">
              <a:lnSpc>
                <a:spcPct val="100000"/>
              </a:lnSpc>
              <a:buFont typeface="Arial" panose="020B0604020202020204" pitchFamily="34" charset="0"/>
              <a:buChar char="•"/>
            </a:pPr>
            <a:r>
              <a:rPr lang="en-GB" b="1" dirty="0" smtClean="0"/>
              <a:t>Set regular meetings between the Clinical staff and the Fitness staff</a:t>
            </a:r>
          </a:p>
          <a:p>
            <a:pPr marL="439738" lvl="1" indent="-285750">
              <a:lnSpc>
                <a:spcPct val="100000"/>
              </a:lnSpc>
            </a:pPr>
            <a:r>
              <a:rPr lang="en-GB" dirty="0"/>
              <a:t>T</a:t>
            </a:r>
            <a:r>
              <a:rPr lang="en-GB" dirty="0" smtClean="0"/>
              <a:t>alk through referrals and any complex cases</a:t>
            </a:r>
          </a:p>
          <a:p>
            <a:pPr lvl="1" indent="0">
              <a:lnSpc>
                <a:spcPct val="100000"/>
              </a:lnSpc>
              <a:buNone/>
            </a:pPr>
            <a:endParaRPr lang="en-GB" dirty="0" smtClean="0"/>
          </a:p>
          <a:p>
            <a:pPr marL="285750" indent="-285750">
              <a:lnSpc>
                <a:spcPct val="100000"/>
              </a:lnSpc>
              <a:buFont typeface="Arial" panose="020B0604020202020204" pitchFamily="34" charset="0"/>
              <a:buChar char="•"/>
            </a:pPr>
            <a:r>
              <a:rPr lang="en-GB" b="1" dirty="0" smtClean="0"/>
              <a:t>Set monthly training between the teams to include</a:t>
            </a:r>
          </a:p>
          <a:p>
            <a:pPr marL="439738" lvl="1" indent="-285750">
              <a:lnSpc>
                <a:spcPct val="100000"/>
              </a:lnSpc>
            </a:pPr>
            <a:r>
              <a:rPr lang="en-GB" dirty="0" smtClean="0"/>
              <a:t>Physio to talk through common injuries with Fitness Team</a:t>
            </a:r>
          </a:p>
          <a:p>
            <a:pPr marL="439738" lvl="1" indent="-285750">
              <a:lnSpc>
                <a:spcPct val="100000"/>
              </a:lnSpc>
            </a:pPr>
            <a:r>
              <a:rPr lang="en-GB" dirty="0" smtClean="0"/>
              <a:t>Fitness Team to talk through Health MOT assessments</a:t>
            </a:r>
          </a:p>
          <a:p>
            <a:pPr lvl="1" indent="0">
              <a:lnSpc>
                <a:spcPct val="100000"/>
              </a:lnSpc>
              <a:buNone/>
            </a:pPr>
            <a:endParaRPr lang="en-GB" dirty="0" smtClean="0"/>
          </a:p>
          <a:p>
            <a:pPr marL="285750" indent="-285750">
              <a:lnSpc>
                <a:spcPct val="100000"/>
              </a:lnSpc>
              <a:buFont typeface="Arial" panose="020B0604020202020204" pitchFamily="34" charset="0"/>
              <a:buChar char="•"/>
            </a:pPr>
            <a:r>
              <a:rPr lang="en-GB" b="1" dirty="0" smtClean="0"/>
              <a:t>Referral target to be set. As an example for Week 1</a:t>
            </a:r>
          </a:p>
          <a:p>
            <a:pPr marL="439738" lvl="1" indent="-285750">
              <a:lnSpc>
                <a:spcPct val="100000"/>
              </a:lnSpc>
            </a:pPr>
            <a:r>
              <a:rPr lang="en-GB" dirty="0" smtClean="0"/>
              <a:t>Fitness Team to book 5 Meet Your Physio sessions following a Health MOT</a:t>
            </a:r>
            <a:endParaRPr lang="en-GB" dirty="0" smtClean="0"/>
          </a:p>
        </p:txBody>
      </p:sp>
      <p:sp>
        <p:nvSpPr>
          <p:cNvPr id="4" name="Date Placeholder 3"/>
          <p:cNvSpPr>
            <a:spLocks noGrp="1"/>
          </p:cNvSpPr>
          <p:nvPr>
            <p:ph type="dt" sz="half" idx="10"/>
          </p:nvPr>
        </p:nvSpPr>
        <p:spPr/>
        <p:txBody>
          <a:bodyPr/>
          <a:lstStyle/>
          <a:p>
            <a:fld id="{57C56A57-AE73-42B1-8F37-5D3AECC01A17}" type="datetime1">
              <a:rPr lang="en-GB" smtClean="0"/>
              <a:t>10/07/2017</a:t>
            </a:fld>
            <a:endParaRPr lang="en-GB" dirty="0"/>
          </a:p>
        </p:txBody>
      </p:sp>
      <p:sp>
        <p:nvSpPr>
          <p:cNvPr id="6" name="Slide Number Placeholder 5"/>
          <p:cNvSpPr>
            <a:spLocks noGrp="1"/>
          </p:cNvSpPr>
          <p:nvPr>
            <p:ph type="sldNum" sz="quarter" idx="12"/>
          </p:nvPr>
        </p:nvSpPr>
        <p:spPr/>
        <p:txBody>
          <a:bodyPr/>
          <a:lstStyle/>
          <a:p>
            <a:fld id="{B49CE71F-FCC4-43F7-969A-5D16C0BC8260}" type="slidenum">
              <a:rPr lang="en-GB" smtClean="0"/>
              <a:t>3</a:t>
            </a:fld>
            <a:endParaRPr lang="en-GB" dirty="0"/>
          </a:p>
        </p:txBody>
      </p:sp>
    </p:spTree>
    <p:extLst>
      <p:ext uri="{BB962C8B-B14F-4D97-AF65-F5344CB8AC3E}">
        <p14:creationId xmlns:p14="http://schemas.microsoft.com/office/powerpoint/2010/main" val="132393766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58000" y="581452"/>
            <a:ext cx="8028000" cy="582330"/>
          </a:xfrm>
        </p:spPr>
        <p:txBody>
          <a:bodyPr/>
          <a:lstStyle/>
          <a:p>
            <a:pPr lvl="1" algn="l" rtl="0">
              <a:lnSpc>
                <a:spcPts val="3600"/>
              </a:lnSpc>
              <a:spcBef>
                <a:spcPct val="0"/>
              </a:spcBef>
            </a:pPr>
            <a:r>
              <a:rPr lang="en-US" sz="3200" b="1" dirty="0" smtClean="0">
                <a:solidFill>
                  <a:schemeClr val="tx2"/>
                </a:solidFill>
                <a:latin typeface="Nuffield Health Sans" pitchFamily="2" charset="0"/>
              </a:rPr>
              <a:t>Two Main Entry Points between Service Lines</a:t>
            </a:r>
            <a:r>
              <a:rPr lang="en-US" sz="3200" b="1" dirty="0" smtClean="0"/>
              <a:t/>
            </a:r>
            <a:br>
              <a:rPr lang="en-US" sz="3200" b="1" dirty="0" smtClean="0"/>
            </a:br>
            <a:r>
              <a:rPr lang="en-US" sz="3200" dirty="0" smtClean="0">
                <a:latin typeface="Nuffield Health Sans" pitchFamily="2" charset="0"/>
              </a:rPr>
              <a:t/>
            </a:r>
            <a:br>
              <a:rPr lang="en-US" sz="3200" dirty="0" smtClean="0">
                <a:latin typeface="Nuffield Health Sans" pitchFamily="2" charset="0"/>
              </a:rPr>
            </a:br>
            <a:r>
              <a:rPr lang="en-US" sz="3200" dirty="0" smtClean="0"/>
              <a:t/>
            </a:r>
            <a:br>
              <a:rPr lang="en-US" sz="3200" dirty="0" smtClean="0"/>
            </a:br>
            <a:endParaRPr lang="en-GB" sz="3200" dirty="0"/>
          </a:p>
        </p:txBody>
      </p:sp>
      <p:sp>
        <p:nvSpPr>
          <p:cNvPr id="3" name="Content Placeholder 2"/>
          <p:cNvSpPr>
            <a:spLocks noGrp="1"/>
          </p:cNvSpPr>
          <p:nvPr>
            <p:ph idx="1"/>
          </p:nvPr>
        </p:nvSpPr>
        <p:spPr>
          <a:xfrm>
            <a:off x="571854" y="1260764"/>
            <a:ext cx="8024526" cy="5126182"/>
          </a:xfrm>
        </p:spPr>
        <p:txBody>
          <a:bodyPr>
            <a:noAutofit/>
          </a:bodyPr>
          <a:lstStyle/>
          <a:p>
            <a:r>
              <a:rPr lang="en-US" sz="1600" b="1" dirty="0" smtClean="0"/>
              <a:t>60 min Health MOT</a:t>
            </a:r>
          </a:p>
          <a:p>
            <a:r>
              <a:rPr lang="en-GB" sz="1600" dirty="0"/>
              <a:t>The Health MOT is a one-hour health check carried out by </a:t>
            </a:r>
            <a:r>
              <a:rPr lang="en-GB" sz="1600" dirty="0" smtClean="0"/>
              <a:t>a Wellbeing Personal Trainer, and </a:t>
            </a:r>
            <a:r>
              <a:rPr lang="en-GB" sz="1600" dirty="0"/>
              <a:t>is designed to give a full picture of </a:t>
            </a:r>
            <a:r>
              <a:rPr lang="en-GB" sz="1600" dirty="0" smtClean="0"/>
              <a:t>the clients </a:t>
            </a:r>
            <a:r>
              <a:rPr lang="en-GB" sz="1600" dirty="0"/>
              <a:t>health and fitness. The Health </a:t>
            </a:r>
            <a:r>
              <a:rPr lang="en-GB" sz="1600" dirty="0" smtClean="0"/>
              <a:t>MOT measures </a:t>
            </a:r>
            <a:r>
              <a:rPr lang="en-GB" sz="1600" dirty="0"/>
              <a:t>a number of things including: </a:t>
            </a:r>
            <a:r>
              <a:rPr lang="en-GB" sz="1600" dirty="0" smtClean="0"/>
              <a:t>Body </a:t>
            </a:r>
            <a:r>
              <a:rPr lang="en-GB" sz="1600" dirty="0"/>
              <a:t>mass index (</a:t>
            </a:r>
            <a:r>
              <a:rPr lang="en-GB" sz="1600" dirty="0" smtClean="0"/>
              <a:t>BMI), Resting </a:t>
            </a:r>
            <a:r>
              <a:rPr lang="en-GB" sz="1600" dirty="0"/>
              <a:t>heart </a:t>
            </a:r>
            <a:r>
              <a:rPr lang="en-GB" sz="1600" dirty="0" smtClean="0"/>
              <a:t>rate, Waist </a:t>
            </a:r>
            <a:r>
              <a:rPr lang="en-GB" sz="1600" dirty="0"/>
              <a:t>to hip </a:t>
            </a:r>
            <a:r>
              <a:rPr lang="en-GB" sz="1600" dirty="0" smtClean="0"/>
              <a:t>ratio, Cholesterol, Aerobic Fitness, Blood Pressure, Blood sugar level. Plus </a:t>
            </a:r>
            <a:r>
              <a:rPr lang="en-GB" sz="1600" dirty="0"/>
              <a:t>during the Health MOT, </a:t>
            </a:r>
            <a:r>
              <a:rPr lang="en-GB" sz="1600" dirty="0" smtClean="0"/>
              <a:t>expert </a:t>
            </a:r>
            <a:r>
              <a:rPr lang="en-GB" sz="1600" dirty="0"/>
              <a:t>advice </a:t>
            </a:r>
            <a:r>
              <a:rPr lang="en-GB" sz="1600" dirty="0" smtClean="0"/>
              <a:t>will be offered on current exercise </a:t>
            </a:r>
            <a:r>
              <a:rPr lang="en-GB" sz="1600" dirty="0"/>
              <a:t>regime, any health concerns, existing injuries, stress levels and quality of </a:t>
            </a:r>
            <a:r>
              <a:rPr lang="en-GB" sz="1600" dirty="0" smtClean="0"/>
              <a:t>sleep</a:t>
            </a:r>
          </a:p>
          <a:p>
            <a:endParaRPr lang="en-US" sz="1600" b="1" dirty="0" smtClean="0"/>
          </a:p>
          <a:p>
            <a:r>
              <a:rPr lang="en-US" sz="1600" b="1" dirty="0" smtClean="0"/>
              <a:t>15 min Meet your Physio</a:t>
            </a:r>
          </a:p>
          <a:p>
            <a:r>
              <a:rPr lang="en-US" sz="1600" dirty="0" smtClean="0"/>
              <a:t>This appointment is an initial introduction to the onsite Physiotherapist. It is key to establish that this is clearly a conversation. </a:t>
            </a:r>
            <a:r>
              <a:rPr lang="en-US" sz="1600" dirty="0"/>
              <a:t>T</a:t>
            </a:r>
            <a:r>
              <a:rPr lang="en-US" sz="1600" dirty="0" smtClean="0"/>
              <a:t>he Physiotherapist will not offer any treatment, will not make a diagnosis, and will not examine the client. The appointment is primarily used as a meet and greet between the Physiotherapist and client, and recommendations will be offered to the client as to whether the Physiotherapy service is the right one, or direct them to the most appropriate service</a:t>
            </a:r>
          </a:p>
        </p:txBody>
      </p:sp>
      <p:sp>
        <p:nvSpPr>
          <p:cNvPr id="4" name="Date Placeholder 3"/>
          <p:cNvSpPr>
            <a:spLocks noGrp="1"/>
          </p:cNvSpPr>
          <p:nvPr>
            <p:ph type="dt" sz="half" idx="10"/>
          </p:nvPr>
        </p:nvSpPr>
        <p:spPr/>
        <p:txBody>
          <a:bodyPr/>
          <a:lstStyle/>
          <a:p>
            <a:fld id="{BEED439B-205B-46F1-9A38-5AB71DAA2949}" type="datetime1">
              <a:rPr lang="en-GB" smtClean="0"/>
              <a:t>10/07/2017</a:t>
            </a:fld>
            <a:endParaRPr lang="en-GB" dirty="0"/>
          </a:p>
        </p:txBody>
      </p:sp>
      <p:sp>
        <p:nvSpPr>
          <p:cNvPr id="6" name="Slide Number Placeholder 5"/>
          <p:cNvSpPr>
            <a:spLocks noGrp="1"/>
          </p:cNvSpPr>
          <p:nvPr>
            <p:ph type="sldNum" sz="quarter" idx="12"/>
          </p:nvPr>
        </p:nvSpPr>
        <p:spPr/>
        <p:txBody>
          <a:bodyPr/>
          <a:lstStyle/>
          <a:p>
            <a:fld id="{B49CE71F-FCC4-43F7-969A-5D16C0BC8260}" type="slidenum">
              <a:rPr lang="en-GB" smtClean="0"/>
              <a:t>4</a:t>
            </a:fld>
            <a:endParaRPr lang="en-GB" dirty="0"/>
          </a:p>
        </p:txBody>
      </p:sp>
    </p:spTree>
    <p:extLst>
      <p:ext uri="{BB962C8B-B14F-4D97-AF65-F5344CB8AC3E}">
        <p14:creationId xmlns:p14="http://schemas.microsoft.com/office/powerpoint/2010/main" val="86100049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58000" y="664579"/>
            <a:ext cx="8028000" cy="875901"/>
          </a:xfrm>
        </p:spPr>
        <p:txBody>
          <a:bodyPr/>
          <a:lstStyle/>
          <a:p>
            <a:pPr lvl="1" algn="l" rtl="0">
              <a:lnSpc>
                <a:spcPts val="3600"/>
              </a:lnSpc>
              <a:spcBef>
                <a:spcPct val="0"/>
              </a:spcBef>
            </a:pPr>
            <a:r>
              <a:rPr lang="en-US" sz="3200" dirty="0" smtClean="0">
                <a:solidFill>
                  <a:schemeClr val="tx2"/>
                </a:solidFill>
                <a:latin typeface="Nuffield Health Sans" pitchFamily="2" charset="0"/>
              </a:rPr>
              <a:t>Physiotherapy – Referrals into Fitness</a:t>
            </a:r>
            <a:r>
              <a:rPr lang="en-US" sz="3200" dirty="0" smtClean="0">
                <a:latin typeface="Nuffield Health Sans" pitchFamily="2" charset="0"/>
              </a:rPr>
              <a:t/>
            </a:r>
            <a:br>
              <a:rPr lang="en-US" sz="3200" dirty="0" smtClean="0">
                <a:latin typeface="Nuffield Health Sans" pitchFamily="2" charset="0"/>
              </a:rPr>
            </a:br>
            <a:r>
              <a:rPr lang="en-US" sz="3200" dirty="0" smtClean="0"/>
              <a:t/>
            </a:r>
            <a:br>
              <a:rPr lang="en-US" sz="3200" dirty="0" smtClean="0"/>
            </a:br>
            <a:endParaRPr lang="en-GB" sz="3200" dirty="0"/>
          </a:p>
        </p:txBody>
      </p:sp>
      <p:sp>
        <p:nvSpPr>
          <p:cNvPr id="4" name="Date Placeholder 3"/>
          <p:cNvSpPr>
            <a:spLocks noGrp="1"/>
          </p:cNvSpPr>
          <p:nvPr>
            <p:ph type="dt" sz="half" idx="10"/>
          </p:nvPr>
        </p:nvSpPr>
        <p:spPr/>
        <p:txBody>
          <a:bodyPr/>
          <a:lstStyle/>
          <a:p>
            <a:fld id="{BEED439B-205B-46F1-9A38-5AB71DAA2949}" type="datetime1">
              <a:rPr lang="en-GB" smtClean="0"/>
              <a:t>10/07/2017</a:t>
            </a:fld>
            <a:endParaRPr lang="en-GB" dirty="0"/>
          </a:p>
        </p:txBody>
      </p:sp>
      <p:sp>
        <p:nvSpPr>
          <p:cNvPr id="6" name="Slide Number Placeholder 5"/>
          <p:cNvSpPr>
            <a:spLocks noGrp="1"/>
          </p:cNvSpPr>
          <p:nvPr>
            <p:ph type="sldNum" sz="quarter" idx="12"/>
          </p:nvPr>
        </p:nvSpPr>
        <p:spPr/>
        <p:txBody>
          <a:bodyPr/>
          <a:lstStyle/>
          <a:p>
            <a:fld id="{B49CE71F-FCC4-43F7-969A-5D16C0BC8260}" type="slidenum">
              <a:rPr lang="en-GB" smtClean="0"/>
              <a:t>5</a:t>
            </a:fld>
            <a:endParaRPr lang="en-GB" dirty="0"/>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3980528588"/>
              </p:ext>
            </p:extLst>
          </p:nvPr>
        </p:nvGraphicFramePr>
        <p:xfrm>
          <a:off x="598777" y="1729653"/>
          <a:ext cx="6121400" cy="449897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TextBox 2"/>
          <p:cNvSpPr txBox="1"/>
          <p:nvPr/>
        </p:nvSpPr>
        <p:spPr>
          <a:xfrm>
            <a:off x="6729350" y="1915885"/>
            <a:ext cx="2254993" cy="4339650"/>
          </a:xfrm>
          <a:prstGeom prst="rect">
            <a:avLst/>
          </a:prstGeom>
          <a:solidFill>
            <a:srgbClr val="FF0000"/>
          </a:solidFill>
        </p:spPr>
        <p:txBody>
          <a:bodyPr wrap="square" rtlCol="0">
            <a:spAutoFit/>
          </a:bodyPr>
          <a:lstStyle/>
          <a:p>
            <a:pPr algn="ctr"/>
            <a:r>
              <a:rPr lang="en-GB" sz="1600" b="1" dirty="0" smtClean="0"/>
              <a:t>Key Objectives for this referral pathway to be successful</a:t>
            </a:r>
          </a:p>
          <a:p>
            <a:pPr algn="ctr"/>
            <a:endParaRPr lang="en-GB" sz="1600" b="1" dirty="0" smtClean="0"/>
          </a:p>
          <a:p>
            <a:pPr marL="285750" indent="-285750">
              <a:buFont typeface="Arial" panose="020B0604020202020204" pitchFamily="34" charset="0"/>
              <a:buChar char="•"/>
            </a:pPr>
            <a:r>
              <a:rPr lang="en-GB" sz="1200" dirty="0" smtClean="0"/>
              <a:t>Time available for Physiotherapist to walk patient to reception</a:t>
            </a:r>
          </a:p>
          <a:p>
            <a:pPr marL="285750" indent="-285750">
              <a:buFont typeface="Arial" panose="020B0604020202020204" pitchFamily="34" charset="0"/>
              <a:buChar char="•"/>
            </a:pPr>
            <a:r>
              <a:rPr lang="en-GB" sz="1200" dirty="0" smtClean="0"/>
              <a:t>Reception staff all have TM2 log ins</a:t>
            </a:r>
          </a:p>
          <a:p>
            <a:pPr marL="285750" indent="-285750">
              <a:buFont typeface="Arial" panose="020B0604020202020204" pitchFamily="34" charset="0"/>
              <a:buChar char="•"/>
            </a:pPr>
            <a:r>
              <a:rPr lang="en-GB" sz="1200" dirty="0" smtClean="0"/>
              <a:t>Reception staff have all completed TM2 training</a:t>
            </a:r>
          </a:p>
          <a:p>
            <a:pPr marL="285750" indent="-285750">
              <a:buFont typeface="Arial" panose="020B0604020202020204" pitchFamily="34" charset="0"/>
              <a:buChar char="•"/>
            </a:pPr>
            <a:r>
              <a:rPr lang="en-GB" sz="1200" dirty="0" smtClean="0"/>
              <a:t>Time available for Physiotherapist and PT to discuss prior and post MOT appointment for complex cases</a:t>
            </a:r>
          </a:p>
          <a:p>
            <a:pPr marL="285750" indent="-285750">
              <a:buFont typeface="Arial" panose="020B0604020202020204" pitchFamily="34" charset="0"/>
              <a:buChar char="•"/>
            </a:pPr>
            <a:r>
              <a:rPr lang="en-GB" sz="1200" dirty="0" smtClean="0"/>
              <a:t>Multi-disciplinary meeting to be inserted weekly</a:t>
            </a:r>
          </a:p>
          <a:p>
            <a:pPr marL="285750" indent="-285750" algn="ctr">
              <a:buFont typeface="Arial" panose="020B0604020202020204" pitchFamily="34" charset="0"/>
              <a:buChar char="•"/>
            </a:pPr>
            <a:endParaRPr lang="en-GB" sz="1600" dirty="0" smtClean="0"/>
          </a:p>
          <a:p>
            <a:endParaRPr lang="en-GB" sz="1400" dirty="0"/>
          </a:p>
          <a:p>
            <a:endParaRPr lang="en-GB" sz="1400" dirty="0"/>
          </a:p>
        </p:txBody>
      </p:sp>
    </p:spTree>
    <p:extLst>
      <p:ext uri="{BB962C8B-B14F-4D97-AF65-F5344CB8AC3E}">
        <p14:creationId xmlns:p14="http://schemas.microsoft.com/office/powerpoint/2010/main" val="329214433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58000" y="664579"/>
            <a:ext cx="8028000" cy="875901"/>
          </a:xfrm>
        </p:spPr>
        <p:txBody>
          <a:bodyPr/>
          <a:lstStyle/>
          <a:p>
            <a:pPr lvl="1" algn="l" rtl="0">
              <a:lnSpc>
                <a:spcPts val="3600"/>
              </a:lnSpc>
              <a:spcBef>
                <a:spcPct val="0"/>
              </a:spcBef>
            </a:pPr>
            <a:r>
              <a:rPr lang="en-US" sz="3200" dirty="0" smtClean="0">
                <a:solidFill>
                  <a:schemeClr val="tx2"/>
                </a:solidFill>
                <a:latin typeface="Nuffield Health Sans" pitchFamily="2" charset="0"/>
              </a:rPr>
              <a:t>Fitness – Referrals into Physiotherapy</a:t>
            </a:r>
            <a:r>
              <a:rPr lang="en-US" sz="3200" dirty="0" smtClean="0">
                <a:latin typeface="Nuffield Health Sans" pitchFamily="2" charset="0"/>
              </a:rPr>
              <a:t/>
            </a:r>
            <a:br>
              <a:rPr lang="en-US" sz="3200" dirty="0" smtClean="0">
                <a:latin typeface="Nuffield Health Sans" pitchFamily="2" charset="0"/>
              </a:rPr>
            </a:br>
            <a:r>
              <a:rPr lang="en-US" sz="3200" dirty="0" smtClean="0"/>
              <a:t/>
            </a:r>
            <a:br>
              <a:rPr lang="en-US" sz="3200" dirty="0" smtClean="0"/>
            </a:br>
            <a:endParaRPr lang="en-GB" sz="3200" dirty="0"/>
          </a:p>
        </p:txBody>
      </p:sp>
      <p:sp>
        <p:nvSpPr>
          <p:cNvPr id="4" name="Date Placeholder 3"/>
          <p:cNvSpPr>
            <a:spLocks noGrp="1"/>
          </p:cNvSpPr>
          <p:nvPr>
            <p:ph type="dt" sz="half" idx="10"/>
          </p:nvPr>
        </p:nvSpPr>
        <p:spPr/>
        <p:txBody>
          <a:bodyPr/>
          <a:lstStyle/>
          <a:p>
            <a:fld id="{BEED439B-205B-46F1-9A38-5AB71DAA2949}" type="datetime1">
              <a:rPr lang="en-GB" smtClean="0"/>
              <a:t>10/07/2017</a:t>
            </a:fld>
            <a:endParaRPr lang="en-GB" dirty="0"/>
          </a:p>
        </p:txBody>
      </p:sp>
      <p:sp>
        <p:nvSpPr>
          <p:cNvPr id="6" name="Slide Number Placeholder 5"/>
          <p:cNvSpPr>
            <a:spLocks noGrp="1"/>
          </p:cNvSpPr>
          <p:nvPr>
            <p:ph type="sldNum" sz="quarter" idx="12"/>
          </p:nvPr>
        </p:nvSpPr>
        <p:spPr/>
        <p:txBody>
          <a:bodyPr/>
          <a:lstStyle/>
          <a:p>
            <a:fld id="{B49CE71F-FCC4-43F7-969A-5D16C0BC8260}" type="slidenum">
              <a:rPr lang="en-GB" smtClean="0"/>
              <a:t>6</a:t>
            </a:fld>
            <a:endParaRPr lang="en-GB" dirty="0"/>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2790042029"/>
              </p:ext>
            </p:extLst>
          </p:nvPr>
        </p:nvGraphicFramePr>
        <p:xfrm>
          <a:off x="598777" y="1729653"/>
          <a:ext cx="6121400" cy="449897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TextBox 2"/>
          <p:cNvSpPr txBox="1"/>
          <p:nvPr/>
        </p:nvSpPr>
        <p:spPr>
          <a:xfrm>
            <a:off x="6729349" y="1874322"/>
            <a:ext cx="2254993" cy="4524315"/>
          </a:xfrm>
          <a:prstGeom prst="rect">
            <a:avLst/>
          </a:prstGeom>
          <a:solidFill>
            <a:srgbClr val="FF0000"/>
          </a:solidFill>
        </p:spPr>
        <p:txBody>
          <a:bodyPr wrap="square" rtlCol="0">
            <a:spAutoFit/>
          </a:bodyPr>
          <a:lstStyle/>
          <a:p>
            <a:pPr algn="ctr"/>
            <a:r>
              <a:rPr lang="en-GB" sz="1600" b="1" dirty="0" smtClean="0"/>
              <a:t>Key Objectives for this referral pathway to be successful</a:t>
            </a:r>
          </a:p>
          <a:p>
            <a:pPr algn="ctr"/>
            <a:endParaRPr lang="en-GB" sz="1600" b="1" dirty="0" smtClean="0"/>
          </a:p>
          <a:p>
            <a:pPr marL="285750" indent="-285750">
              <a:buFont typeface="Arial" panose="020B0604020202020204" pitchFamily="34" charset="0"/>
              <a:buChar char="•"/>
            </a:pPr>
            <a:r>
              <a:rPr lang="en-GB" sz="1200" dirty="0" smtClean="0"/>
              <a:t>Time available for Wellbeing Personal Trainer to walk patient to reception</a:t>
            </a:r>
          </a:p>
          <a:p>
            <a:pPr marL="285750" indent="-285750">
              <a:buFont typeface="Arial" panose="020B0604020202020204" pitchFamily="34" charset="0"/>
              <a:buChar char="•"/>
            </a:pPr>
            <a:r>
              <a:rPr lang="en-GB" sz="1200" dirty="0" smtClean="0"/>
              <a:t>Reception staff all have TM2 log ins</a:t>
            </a:r>
          </a:p>
          <a:p>
            <a:pPr marL="285750" indent="-285750">
              <a:buFont typeface="Arial" panose="020B0604020202020204" pitchFamily="34" charset="0"/>
              <a:buChar char="•"/>
            </a:pPr>
            <a:r>
              <a:rPr lang="en-GB" sz="1200" dirty="0" smtClean="0"/>
              <a:t>Reception staff have all completed TM2 training</a:t>
            </a:r>
          </a:p>
          <a:p>
            <a:pPr marL="285750" indent="-285750">
              <a:buFont typeface="Arial" panose="020B0604020202020204" pitchFamily="34" charset="0"/>
              <a:buChar char="•"/>
            </a:pPr>
            <a:r>
              <a:rPr lang="en-GB" sz="1200" dirty="0"/>
              <a:t>Time available for Physiotherapist and PT to discuss prior and post MOT appointment for complex cases</a:t>
            </a:r>
          </a:p>
          <a:p>
            <a:pPr marL="285750" indent="-285750">
              <a:buFont typeface="Arial" panose="020B0604020202020204" pitchFamily="34" charset="0"/>
              <a:buChar char="•"/>
            </a:pPr>
            <a:r>
              <a:rPr lang="en-GB" sz="1200" dirty="0"/>
              <a:t>Multi-disciplinary meeting to be inserted weekly</a:t>
            </a:r>
          </a:p>
          <a:p>
            <a:pPr marL="285750" indent="-285750">
              <a:buFont typeface="Arial" panose="020B0604020202020204" pitchFamily="34" charset="0"/>
              <a:buChar char="•"/>
            </a:pPr>
            <a:endParaRPr lang="en-GB" sz="1600" dirty="0" smtClean="0"/>
          </a:p>
          <a:p>
            <a:endParaRPr lang="en-GB" sz="1400" dirty="0"/>
          </a:p>
          <a:p>
            <a:endParaRPr lang="en-GB" sz="1400" dirty="0"/>
          </a:p>
        </p:txBody>
      </p:sp>
    </p:spTree>
    <p:extLst>
      <p:ext uri="{BB962C8B-B14F-4D97-AF65-F5344CB8AC3E}">
        <p14:creationId xmlns:p14="http://schemas.microsoft.com/office/powerpoint/2010/main" val="324911185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3200" dirty="0" smtClean="0"/>
              <a:t>Tracking</a:t>
            </a:r>
            <a:endParaRPr lang="en-GB" sz="3200" dirty="0"/>
          </a:p>
        </p:txBody>
      </p:sp>
      <p:sp>
        <p:nvSpPr>
          <p:cNvPr id="3" name="Content Placeholder 2"/>
          <p:cNvSpPr>
            <a:spLocks noGrp="1"/>
          </p:cNvSpPr>
          <p:nvPr>
            <p:ph idx="1"/>
          </p:nvPr>
        </p:nvSpPr>
        <p:spPr>
          <a:xfrm>
            <a:off x="558000" y="1756800"/>
            <a:ext cx="7560764" cy="889418"/>
          </a:xfrm>
        </p:spPr>
        <p:txBody>
          <a:bodyPr>
            <a:normAutofit/>
          </a:bodyPr>
          <a:lstStyle/>
          <a:p>
            <a:pPr marL="285750" indent="-285750">
              <a:buFont typeface="Arial" panose="020B0604020202020204" pitchFamily="34" charset="0"/>
              <a:buChar char="•"/>
            </a:pPr>
            <a:r>
              <a:rPr lang="en-GB" dirty="0" smtClean="0"/>
              <a:t>The </a:t>
            </a:r>
            <a:r>
              <a:rPr lang="en-GB" b="1" dirty="0" smtClean="0"/>
              <a:t>cross sell report </a:t>
            </a:r>
            <a:r>
              <a:rPr lang="en-GB" dirty="0" smtClean="0"/>
              <a:t>that is generated and sent daily to all GM’s should be used to create a further spread sheet as set out below   </a:t>
            </a:r>
          </a:p>
          <a:p>
            <a:pPr marL="439738" lvl="1" indent="-285750"/>
            <a:endParaRPr lang="en-GB" dirty="0" smtClean="0"/>
          </a:p>
        </p:txBody>
      </p:sp>
      <p:sp>
        <p:nvSpPr>
          <p:cNvPr id="4" name="Date Placeholder 3"/>
          <p:cNvSpPr>
            <a:spLocks noGrp="1"/>
          </p:cNvSpPr>
          <p:nvPr>
            <p:ph type="dt" sz="half" idx="10"/>
          </p:nvPr>
        </p:nvSpPr>
        <p:spPr/>
        <p:txBody>
          <a:bodyPr/>
          <a:lstStyle/>
          <a:p>
            <a:fld id="{57C56A57-AE73-42B1-8F37-5D3AECC01A17}" type="datetime1">
              <a:rPr lang="en-GB" smtClean="0"/>
              <a:t>10/07/2017</a:t>
            </a:fld>
            <a:endParaRPr lang="en-GB" dirty="0"/>
          </a:p>
        </p:txBody>
      </p:sp>
      <p:sp>
        <p:nvSpPr>
          <p:cNvPr id="6" name="Slide Number Placeholder 5"/>
          <p:cNvSpPr>
            <a:spLocks noGrp="1"/>
          </p:cNvSpPr>
          <p:nvPr>
            <p:ph type="sldNum" sz="quarter" idx="12"/>
          </p:nvPr>
        </p:nvSpPr>
        <p:spPr/>
        <p:txBody>
          <a:bodyPr/>
          <a:lstStyle/>
          <a:p>
            <a:fld id="{B49CE71F-FCC4-43F7-969A-5D16C0BC8260}" type="slidenum">
              <a:rPr lang="en-GB" smtClean="0"/>
              <a:t>7</a:t>
            </a:fld>
            <a:endParaRPr lang="en-GB" dirty="0"/>
          </a:p>
        </p:txBody>
      </p:sp>
      <p:graphicFrame>
        <p:nvGraphicFramePr>
          <p:cNvPr id="7" name="Table 6"/>
          <p:cNvGraphicFramePr>
            <a:graphicFrameLocks noGrp="1"/>
          </p:cNvGraphicFramePr>
          <p:nvPr>
            <p:extLst>
              <p:ext uri="{D42A27DB-BD31-4B8C-83A1-F6EECF244321}">
                <p14:modId xmlns:p14="http://schemas.microsoft.com/office/powerpoint/2010/main" val="4261568781"/>
              </p:ext>
            </p:extLst>
          </p:nvPr>
        </p:nvGraphicFramePr>
        <p:xfrm>
          <a:off x="498766" y="2601315"/>
          <a:ext cx="8029574" cy="1505458"/>
        </p:xfrm>
        <a:graphic>
          <a:graphicData uri="http://schemas.openxmlformats.org/drawingml/2006/table">
            <a:tbl>
              <a:tblPr>
                <a:tableStyleId>{5C22544A-7EE6-4342-B048-85BDC9FD1C3A}</a:tableStyleId>
              </a:tblPr>
              <a:tblGrid>
                <a:gridCol w="1106846"/>
                <a:gridCol w="889430"/>
                <a:gridCol w="941313"/>
                <a:gridCol w="948725"/>
                <a:gridCol w="948725"/>
                <a:gridCol w="941313"/>
                <a:gridCol w="504010"/>
                <a:gridCol w="523775"/>
                <a:gridCol w="1225437"/>
              </a:tblGrid>
              <a:tr h="148330">
                <a:tc>
                  <a:txBody>
                    <a:bodyPr/>
                    <a:lstStyle/>
                    <a:p>
                      <a:pPr algn="l" fontAlgn="b"/>
                      <a:r>
                        <a:rPr lang="en-GB" sz="900" u="none" strike="noStrike" dirty="0">
                          <a:effectLst/>
                        </a:rPr>
                        <a:t> </a:t>
                      </a:r>
                      <a:endParaRPr lang="en-GB" sz="900" b="0" i="0" u="none" strike="noStrike" dirty="0">
                        <a:solidFill>
                          <a:srgbClr val="000000"/>
                        </a:solidFill>
                        <a:effectLst/>
                        <a:latin typeface="Calibri"/>
                      </a:endParaRPr>
                    </a:p>
                  </a:txBody>
                  <a:tcPr marL="7416" marR="7416" marT="7416" marB="0" anchor="b">
                    <a:solidFill>
                      <a:schemeClr val="tx2">
                        <a:lumMod val="20000"/>
                        <a:lumOff val="80000"/>
                      </a:schemeClr>
                    </a:solidFill>
                  </a:tcPr>
                </a:tc>
                <a:tc>
                  <a:txBody>
                    <a:bodyPr/>
                    <a:lstStyle/>
                    <a:p>
                      <a:pPr algn="l" fontAlgn="b"/>
                      <a:r>
                        <a:rPr lang="en-GB" sz="900" u="none" strike="noStrike">
                          <a:effectLst/>
                        </a:rPr>
                        <a:t> </a:t>
                      </a:r>
                      <a:endParaRPr lang="en-GB" sz="900" b="0" i="0" u="none" strike="noStrike">
                        <a:solidFill>
                          <a:srgbClr val="000000"/>
                        </a:solidFill>
                        <a:effectLst/>
                        <a:latin typeface="Calibri"/>
                      </a:endParaRPr>
                    </a:p>
                  </a:txBody>
                  <a:tcPr marL="7416" marR="7416" marT="7416" marB="0" anchor="b">
                    <a:solidFill>
                      <a:schemeClr val="tx2">
                        <a:lumMod val="20000"/>
                        <a:lumOff val="80000"/>
                      </a:schemeClr>
                    </a:solidFill>
                  </a:tcPr>
                </a:tc>
                <a:tc>
                  <a:txBody>
                    <a:bodyPr/>
                    <a:lstStyle/>
                    <a:p>
                      <a:pPr algn="l" fontAlgn="b"/>
                      <a:r>
                        <a:rPr lang="en-GB" sz="900" u="none" strike="noStrike">
                          <a:effectLst/>
                        </a:rPr>
                        <a:t> </a:t>
                      </a:r>
                      <a:endParaRPr lang="en-GB" sz="900" b="0" i="0" u="none" strike="noStrike">
                        <a:solidFill>
                          <a:srgbClr val="000000"/>
                        </a:solidFill>
                        <a:effectLst/>
                        <a:latin typeface="Calibri"/>
                      </a:endParaRPr>
                    </a:p>
                  </a:txBody>
                  <a:tcPr marL="7416" marR="7416" marT="7416" marB="0" anchor="b">
                    <a:solidFill>
                      <a:schemeClr val="tx2">
                        <a:lumMod val="20000"/>
                        <a:lumOff val="80000"/>
                      </a:schemeClr>
                    </a:solidFill>
                  </a:tcPr>
                </a:tc>
                <a:tc>
                  <a:txBody>
                    <a:bodyPr/>
                    <a:lstStyle/>
                    <a:p>
                      <a:pPr algn="l" fontAlgn="b"/>
                      <a:r>
                        <a:rPr lang="en-GB" sz="900" u="none" strike="noStrike">
                          <a:effectLst/>
                        </a:rPr>
                        <a:t> </a:t>
                      </a:r>
                      <a:endParaRPr lang="en-GB" sz="900" b="0" i="0" u="none" strike="noStrike">
                        <a:solidFill>
                          <a:srgbClr val="000000"/>
                        </a:solidFill>
                        <a:effectLst/>
                        <a:latin typeface="Calibri"/>
                      </a:endParaRPr>
                    </a:p>
                  </a:txBody>
                  <a:tcPr marL="7416" marR="7416" marT="7416" marB="0" anchor="b">
                    <a:solidFill>
                      <a:schemeClr val="tx2">
                        <a:lumMod val="20000"/>
                        <a:lumOff val="80000"/>
                      </a:schemeClr>
                    </a:solidFill>
                  </a:tcPr>
                </a:tc>
                <a:tc>
                  <a:txBody>
                    <a:bodyPr/>
                    <a:lstStyle/>
                    <a:p>
                      <a:pPr algn="l" fontAlgn="b"/>
                      <a:r>
                        <a:rPr lang="en-GB" sz="900" u="none" strike="noStrike">
                          <a:effectLst/>
                        </a:rPr>
                        <a:t> </a:t>
                      </a:r>
                      <a:endParaRPr lang="en-GB" sz="900" b="0" i="0" u="none" strike="noStrike">
                        <a:solidFill>
                          <a:srgbClr val="000000"/>
                        </a:solidFill>
                        <a:effectLst/>
                        <a:latin typeface="Calibri"/>
                      </a:endParaRPr>
                    </a:p>
                  </a:txBody>
                  <a:tcPr marL="7416" marR="7416" marT="7416" marB="0" anchor="b">
                    <a:solidFill>
                      <a:schemeClr val="tx2">
                        <a:lumMod val="20000"/>
                        <a:lumOff val="80000"/>
                      </a:schemeClr>
                    </a:solidFill>
                  </a:tcPr>
                </a:tc>
                <a:tc>
                  <a:txBody>
                    <a:bodyPr/>
                    <a:lstStyle/>
                    <a:p>
                      <a:pPr algn="l" fontAlgn="b"/>
                      <a:r>
                        <a:rPr lang="en-GB" sz="900" u="none" strike="noStrike">
                          <a:effectLst/>
                        </a:rPr>
                        <a:t> </a:t>
                      </a:r>
                      <a:endParaRPr lang="en-GB" sz="900" b="0" i="0" u="none" strike="noStrike">
                        <a:solidFill>
                          <a:srgbClr val="000000"/>
                        </a:solidFill>
                        <a:effectLst/>
                        <a:latin typeface="Calibri"/>
                      </a:endParaRPr>
                    </a:p>
                  </a:txBody>
                  <a:tcPr marL="7416" marR="7416" marT="7416" marB="0" anchor="b">
                    <a:solidFill>
                      <a:schemeClr val="tx2">
                        <a:lumMod val="20000"/>
                        <a:lumOff val="80000"/>
                      </a:schemeClr>
                    </a:solidFill>
                  </a:tcPr>
                </a:tc>
                <a:tc>
                  <a:txBody>
                    <a:bodyPr/>
                    <a:lstStyle/>
                    <a:p>
                      <a:pPr algn="l" fontAlgn="b"/>
                      <a:r>
                        <a:rPr lang="en-GB" sz="900" u="none" strike="noStrike">
                          <a:effectLst/>
                        </a:rPr>
                        <a:t> </a:t>
                      </a:r>
                      <a:endParaRPr lang="en-GB" sz="900" b="0" i="0" u="none" strike="noStrike">
                        <a:solidFill>
                          <a:srgbClr val="000000"/>
                        </a:solidFill>
                        <a:effectLst/>
                        <a:latin typeface="Calibri"/>
                      </a:endParaRPr>
                    </a:p>
                  </a:txBody>
                  <a:tcPr marL="7416" marR="7416" marT="7416" marB="0" anchor="b">
                    <a:solidFill>
                      <a:schemeClr val="tx2">
                        <a:lumMod val="20000"/>
                        <a:lumOff val="80000"/>
                      </a:schemeClr>
                    </a:solidFill>
                  </a:tcPr>
                </a:tc>
                <a:tc>
                  <a:txBody>
                    <a:bodyPr/>
                    <a:lstStyle/>
                    <a:p>
                      <a:pPr algn="l" fontAlgn="b"/>
                      <a:r>
                        <a:rPr lang="en-GB" sz="900" u="none" strike="noStrike">
                          <a:effectLst/>
                        </a:rPr>
                        <a:t> </a:t>
                      </a:r>
                      <a:endParaRPr lang="en-GB" sz="900" b="0" i="0" u="none" strike="noStrike">
                        <a:solidFill>
                          <a:srgbClr val="000000"/>
                        </a:solidFill>
                        <a:effectLst/>
                        <a:latin typeface="Calibri"/>
                      </a:endParaRPr>
                    </a:p>
                  </a:txBody>
                  <a:tcPr marL="7416" marR="7416" marT="7416" marB="0" anchor="b">
                    <a:solidFill>
                      <a:schemeClr val="tx2">
                        <a:lumMod val="20000"/>
                        <a:lumOff val="80000"/>
                      </a:schemeClr>
                    </a:solidFill>
                  </a:tcPr>
                </a:tc>
                <a:tc>
                  <a:txBody>
                    <a:bodyPr/>
                    <a:lstStyle/>
                    <a:p>
                      <a:pPr algn="l" fontAlgn="b"/>
                      <a:r>
                        <a:rPr lang="en-GB" sz="900" u="none" strike="noStrike">
                          <a:effectLst/>
                        </a:rPr>
                        <a:t> </a:t>
                      </a:r>
                      <a:endParaRPr lang="en-GB" sz="900" b="0" i="0" u="none" strike="noStrike">
                        <a:solidFill>
                          <a:srgbClr val="000000"/>
                        </a:solidFill>
                        <a:effectLst/>
                        <a:latin typeface="Calibri"/>
                      </a:endParaRPr>
                    </a:p>
                  </a:txBody>
                  <a:tcPr marL="7416" marR="7416" marT="7416" marB="0" anchor="b">
                    <a:solidFill>
                      <a:schemeClr val="tx2">
                        <a:lumMod val="20000"/>
                        <a:lumOff val="80000"/>
                      </a:schemeClr>
                    </a:solidFill>
                  </a:tcPr>
                </a:tc>
              </a:tr>
              <a:tr h="185412">
                <a:tc gridSpan="3">
                  <a:txBody>
                    <a:bodyPr/>
                    <a:lstStyle/>
                    <a:p>
                      <a:pPr algn="l" fontAlgn="b"/>
                      <a:r>
                        <a:rPr lang="en-GB" sz="1100" u="none" strike="noStrike">
                          <a:effectLst/>
                        </a:rPr>
                        <a:t>Cross-sell Opportunity 30 day pass</a:t>
                      </a:r>
                      <a:endParaRPr lang="en-GB" sz="1100" b="1" i="0" u="none" strike="noStrike">
                        <a:solidFill>
                          <a:srgbClr val="000000"/>
                        </a:solidFill>
                        <a:effectLst/>
                        <a:latin typeface="Calibri"/>
                      </a:endParaRPr>
                    </a:p>
                  </a:txBody>
                  <a:tcPr marL="7416" marR="7416" marT="7416" marB="0" anchor="b">
                    <a:solidFill>
                      <a:schemeClr val="tx2">
                        <a:lumMod val="20000"/>
                        <a:lumOff val="80000"/>
                      </a:schemeClr>
                    </a:solidFill>
                  </a:tcPr>
                </a:tc>
                <a:tc hMerge="1">
                  <a:txBody>
                    <a:bodyPr/>
                    <a:lstStyle/>
                    <a:p>
                      <a:endParaRPr lang="en-GB"/>
                    </a:p>
                  </a:txBody>
                  <a:tcPr/>
                </a:tc>
                <a:tc hMerge="1">
                  <a:txBody>
                    <a:bodyPr/>
                    <a:lstStyle/>
                    <a:p>
                      <a:endParaRPr lang="en-GB"/>
                    </a:p>
                  </a:txBody>
                  <a:tcPr/>
                </a:tc>
                <a:tc>
                  <a:txBody>
                    <a:bodyPr/>
                    <a:lstStyle/>
                    <a:p>
                      <a:pPr algn="l" fontAlgn="b"/>
                      <a:r>
                        <a:rPr lang="en-GB" sz="900" u="none" strike="noStrike">
                          <a:effectLst/>
                        </a:rPr>
                        <a:t> </a:t>
                      </a:r>
                      <a:endParaRPr lang="en-GB" sz="900" b="0" i="0" u="none" strike="noStrike">
                        <a:solidFill>
                          <a:srgbClr val="000000"/>
                        </a:solidFill>
                        <a:effectLst/>
                        <a:latin typeface="Calibri"/>
                      </a:endParaRPr>
                    </a:p>
                  </a:txBody>
                  <a:tcPr marL="7416" marR="7416" marT="7416" marB="0" anchor="b">
                    <a:solidFill>
                      <a:schemeClr val="tx2">
                        <a:lumMod val="20000"/>
                        <a:lumOff val="80000"/>
                      </a:schemeClr>
                    </a:solidFill>
                  </a:tcPr>
                </a:tc>
                <a:tc>
                  <a:txBody>
                    <a:bodyPr/>
                    <a:lstStyle/>
                    <a:p>
                      <a:pPr algn="l" fontAlgn="b"/>
                      <a:r>
                        <a:rPr lang="en-GB" sz="900" u="none" strike="noStrike">
                          <a:effectLst/>
                        </a:rPr>
                        <a:t> </a:t>
                      </a:r>
                      <a:endParaRPr lang="en-GB" sz="900" b="0" i="0" u="none" strike="noStrike">
                        <a:solidFill>
                          <a:srgbClr val="000000"/>
                        </a:solidFill>
                        <a:effectLst/>
                        <a:latin typeface="Calibri"/>
                      </a:endParaRPr>
                    </a:p>
                  </a:txBody>
                  <a:tcPr marL="7416" marR="7416" marT="7416" marB="0" anchor="b">
                    <a:solidFill>
                      <a:schemeClr val="tx2">
                        <a:lumMod val="20000"/>
                        <a:lumOff val="80000"/>
                      </a:schemeClr>
                    </a:solidFill>
                  </a:tcPr>
                </a:tc>
                <a:tc>
                  <a:txBody>
                    <a:bodyPr/>
                    <a:lstStyle/>
                    <a:p>
                      <a:pPr algn="l" fontAlgn="b"/>
                      <a:r>
                        <a:rPr lang="en-GB" sz="900" u="none" strike="noStrike">
                          <a:effectLst/>
                        </a:rPr>
                        <a:t> </a:t>
                      </a:r>
                      <a:endParaRPr lang="en-GB" sz="900" b="0" i="0" u="none" strike="noStrike">
                        <a:solidFill>
                          <a:srgbClr val="000000"/>
                        </a:solidFill>
                        <a:effectLst/>
                        <a:latin typeface="Calibri"/>
                      </a:endParaRPr>
                    </a:p>
                  </a:txBody>
                  <a:tcPr marL="7416" marR="7416" marT="7416" marB="0" anchor="b">
                    <a:solidFill>
                      <a:schemeClr val="tx2">
                        <a:lumMod val="20000"/>
                        <a:lumOff val="80000"/>
                      </a:schemeClr>
                    </a:solidFill>
                  </a:tcPr>
                </a:tc>
                <a:tc>
                  <a:txBody>
                    <a:bodyPr/>
                    <a:lstStyle/>
                    <a:p>
                      <a:pPr algn="l" fontAlgn="b"/>
                      <a:r>
                        <a:rPr lang="en-GB" sz="900" u="none" strike="noStrike">
                          <a:effectLst/>
                        </a:rPr>
                        <a:t> </a:t>
                      </a:r>
                      <a:endParaRPr lang="en-GB" sz="900" b="0" i="0" u="none" strike="noStrike">
                        <a:solidFill>
                          <a:srgbClr val="000000"/>
                        </a:solidFill>
                        <a:effectLst/>
                        <a:latin typeface="Calibri"/>
                      </a:endParaRPr>
                    </a:p>
                  </a:txBody>
                  <a:tcPr marL="7416" marR="7416" marT="7416" marB="0" anchor="b">
                    <a:solidFill>
                      <a:schemeClr val="tx2">
                        <a:lumMod val="20000"/>
                        <a:lumOff val="80000"/>
                      </a:schemeClr>
                    </a:solidFill>
                  </a:tcPr>
                </a:tc>
                <a:tc>
                  <a:txBody>
                    <a:bodyPr/>
                    <a:lstStyle/>
                    <a:p>
                      <a:pPr algn="l" fontAlgn="b"/>
                      <a:r>
                        <a:rPr lang="en-GB" sz="900" u="none" strike="noStrike">
                          <a:effectLst/>
                        </a:rPr>
                        <a:t> </a:t>
                      </a:r>
                      <a:endParaRPr lang="en-GB" sz="900" b="0" i="0" u="none" strike="noStrike">
                        <a:solidFill>
                          <a:srgbClr val="000000"/>
                        </a:solidFill>
                        <a:effectLst/>
                        <a:latin typeface="Calibri"/>
                      </a:endParaRPr>
                    </a:p>
                  </a:txBody>
                  <a:tcPr marL="7416" marR="7416" marT="7416" marB="0" anchor="b">
                    <a:solidFill>
                      <a:schemeClr val="tx2">
                        <a:lumMod val="20000"/>
                        <a:lumOff val="80000"/>
                      </a:schemeClr>
                    </a:solidFill>
                  </a:tcPr>
                </a:tc>
                <a:tc>
                  <a:txBody>
                    <a:bodyPr/>
                    <a:lstStyle/>
                    <a:p>
                      <a:pPr algn="l" fontAlgn="b"/>
                      <a:r>
                        <a:rPr lang="en-GB" sz="900" u="none" strike="noStrike">
                          <a:effectLst/>
                        </a:rPr>
                        <a:t> </a:t>
                      </a:r>
                      <a:endParaRPr lang="en-GB" sz="900" b="0" i="0" u="none" strike="noStrike">
                        <a:solidFill>
                          <a:srgbClr val="000000"/>
                        </a:solidFill>
                        <a:effectLst/>
                        <a:latin typeface="Calibri"/>
                      </a:endParaRPr>
                    </a:p>
                  </a:txBody>
                  <a:tcPr marL="7416" marR="7416" marT="7416" marB="0" anchor="b">
                    <a:solidFill>
                      <a:schemeClr val="tx2">
                        <a:lumMod val="20000"/>
                        <a:lumOff val="80000"/>
                      </a:schemeClr>
                    </a:solidFill>
                  </a:tcPr>
                </a:tc>
              </a:tr>
              <a:tr h="148330">
                <a:tc>
                  <a:txBody>
                    <a:bodyPr/>
                    <a:lstStyle/>
                    <a:p>
                      <a:pPr algn="l" fontAlgn="b"/>
                      <a:r>
                        <a:rPr lang="en-GB" sz="900" u="none" strike="noStrike">
                          <a:effectLst/>
                        </a:rPr>
                        <a:t> </a:t>
                      </a:r>
                      <a:endParaRPr lang="en-GB" sz="900" b="0" i="0" u="none" strike="noStrike">
                        <a:solidFill>
                          <a:srgbClr val="000000"/>
                        </a:solidFill>
                        <a:effectLst/>
                        <a:latin typeface="Calibri"/>
                      </a:endParaRPr>
                    </a:p>
                  </a:txBody>
                  <a:tcPr marL="7416" marR="7416" marT="7416" marB="0" anchor="b">
                    <a:solidFill>
                      <a:schemeClr val="tx2">
                        <a:lumMod val="20000"/>
                        <a:lumOff val="80000"/>
                      </a:schemeClr>
                    </a:solidFill>
                  </a:tcPr>
                </a:tc>
                <a:tc>
                  <a:txBody>
                    <a:bodyPr/>
                    <a:lstStyle/>
                    <a:p>
                      <a:pPr algn="l" fontAlgn="b"/>
                      <a:r>
                        <a:rPr lang="en-GB" sz="900" u="none" strike="noStrike">
                          <a:effectLst/>
                        </a:rPr>
                        <a:t> </a:t>
                      </a:r>
                      <a:endParaRPr lang="en-GB" sz="900" b="0" i="0" u="none" strike="noStrike">
                        <a:solidFill>
                          <a:srgbClr val="000000"/>
                        </a:solidFill>
                        <a:effectLst/>
                        <a:latin typeface="Calibri"/>
                      </a:endParaRPr>
                    </a:p>
                  </a:txBody>
                  <a:tcPr marL="7416" marR="7416" marT="7416" marB="0" anchor="b">
                    <a:solidFill>
                      <a:schemeClr val="tx2">
                        <a:lumMod val="20000"/>
                        <a:lumOff val="80000"/>
                      </a:schemeClr>
                    </a:solidFill>
                  </a:tcPr>
                </a:tc>
                <a:tc>
                  <a:txBody>
                    <a:bodyPr/>
                    <a:lstStyle/>
                    <a:p>
                      <a:pPr algn="l" fontAlgn="b"/>
                      <a:r>
                        <a:rPr lang="en-GB" sz="900" u="none" strike="noStrike">
                          <a:effectLst/>
                        </a:rPr>
                        <a:t> </a:t>
                      </a:r>
                      <a:endParaRPr lang="en-GB" sz="900" b="0" i="0" u="none" strike="noStrike">
                        <a:solidFill>
                          <a:srgbClr val="000000"/>
                        </a:solidFill>
                        <a:effectLst/>
                        <a:latin typeface="Calibri"/>
                      </a:endParaRPr>
                    </a:p>
                  </a:txBody>
                  <a:tcPr marL="7416" marR="7416" marT="7416" marB="0" anchor="b">
                    <a:solidFill>
                      <a:schemeClr val="tx2">
                        <a:lumMod val="20000"/>
                        <a:lumOff val="80000"/>
                      </a:schemeClr>
                    </a:solidFill>
                  </a:tcPr>
                </a:tc>
                <a:tc>
                  <a:txBody>
                    <a:bodyPr/>
                    <a:lstStyle/>
                    <a:p>
                      <a:pPr algn="l" fontAlgn="b"/>
                      <a:r>
                        <a:rPr lang="en-GB" sz="900" u="none" strike="noStrike" dirty="0">
                          <a:effectLst/>
                        </a:rPr>
                        <a:t> </a:t>
                      </a:r>
                      <a:endParaRPr lang="en-GB" sz="900" b="0" i="0" u="none" strike="noStrike" dirty="0">
                        <a:solidFill>
                          <a:srgbClr val="000000"/>
                        </a:solidFill>
                        <a:effectLst/>
                        <a:latin typeface="Calibri"/>
                      </a:endParaRPr>
                    </a:p>
                  </a:txBody>
                  <a:tcPr marL="7416" marR="7416" marT="7416" marB="0" anchor="b">
                    <a:solidFill>
                      <a:schemeClr val="tx2">
                        <a:lumMod val="20000"/>
                        <a:lumOff val="80000"/>
                      </a:schemeClr>
                    </a:solidFill>
                  </a:tcPr>
                </a:tc>
                <a:tc>
                  <a:txBody>
                    <a:bodyPr/>
                    <a:lstStyle/>
                    <a:p>
                      <a:pPr algn="l" fontAlgn="b"/>
                      <a:r>
                        <a:rPr lang="en-GB" sz="900" u="none" strike="noStrike">
                          <a:effectLst/>
                        </a:rPr>
                        <a:t> </a:t>
                      </a:r>
                      <a:endParaRPr lang="en-GB" sz="900" b="0" i="0" u="none" strike="noStrike">
                        <a:solidFill>
                          <a:srgbClr val="000000"/>
                        </a:solidFill>
                        <a:effectLst/>
                        <a:latin typeface="Calibri"/>
                      </a:endParaRPr>
                    </a:p>
                  </a:txBody>
                  <a:tcPr marL="7416" marR="7416" marT="7416" marB="0" anchor="b">
                    <a:solidFill>
                      <a:schemeClr val="tx2">
                        <a:lumMod val="20000"/>
                        <a:lumOff val="80000"/>
                      </a:schemeClr>
                    </a:solidFill>
                  </a:tcPr>
                </a:tc>
                <a:tc>
                  <a:txBody>
                    <a:bodyPr/>
                    <a:lstStyle/>
                    <a:p>
                      <a:pPr algn="l" fontAlgn="b"/>
                      <a:r>
                        <a:rPr lang="en-GB" sz="900" u="none" strike="noStrike">
                          <a:effectLst/>
                        </a:rPr>
                        <a:t> </a:t>
                      </a:r>
                      <a:endParaRPr lang="en-GB" sz="900" b="0" i="0" u="none" strike="noStrike">
                        <a:solidFill>
                          <a:srgbClr val="000000"/>
                        </a:solidFill>
                        <a:effectLst/>
                        <a:latin typeface="Calibri"/>
                      </a:endParaRPr>
                    </a:p>
                  </a:txBody>
                  <a:tcPr marL="7416" marR="7416" marT="7416" marB="0" anchor="b">
                    <a:solidFill>
                      <a:schemeClr val="tx2">
                        <a:lumMod val="20000"/>
                        <a:lumOff val="80000"/>
                      </a:schemeClr>
                    </a:solidFill>
                  </a:tcPr>
                </a:tc>
                <a:tc>
                  <a:txBody>
                    <a:bodyPr/>
                    <a:lstStyle/>
                    <a:p>
                      <a:pPr algn="l" fontAlgn="b"/>
                      <a:r>
                        <a:rPr lang="en-GB" sz="900" u="none" strike="noStrike">
                          <a:effectLst/>
                        </a:rPr>
                        <a:t> </a:t>
                      </a:r>
                      <a:endParaRPr lang="en-GB" sz="900" b="0" i="0" u="none" strike="noStrike">
                        <a:solidFill>
                          <a:srgbClr val="000000"/>
                        </a:solidFill>
                        <a:effectLst/>
                        <a:latin typeface="Calibri"/>
                      </a:endParaRPr>
                    </a:p>
                  </a:txBody>
                  <a:tcPr marL="7416" marR="7416" marT="7416" marB="0" anchor="b">
                    <a:solidFill>
                      <a:schemeClr val="tx2">
                        <a:lumMod val="20000"/>
                        <a:lumOff val="80000"/>
                      </a:schemeClr>
                    </a:solidFill>
                  </a:tcPr>
                </a:tc>
                <a:tc>
                  <a:txBody>
                    <a:bodyPr/>
                    <a:lstStyle/>
                    <a:p>
                      <a:pPr algn="l" fontAlgn="b"/>
                      <a:r>
                        <a:rPr lang="en-GB" sz="900" u="none" strike="noStrike">
                          <a:effectLst/>
                        </a:rPr>
                        <a:t> </a:t>
                      </a:r>
                      <a:endParaRPr lang="en-GB" sz="900" b="0" i="0" u="none" strike="noStrike">
                        <a:solidFill>
                          <a:srgbClr val="000000"/>
                        </a:solidFill>
                        <a:effectLst/>
                        <a:latin typeface="Calibri"/>
                      </a:endParaRPr>
                    </a:p>
                  </a:txBody>
                  <a:tcPr marL="7416" marR="7416" marT="7416" marB="0" anchor="b">
                    <a:solidFill>
                      <a:schemeClr val="tx2">
                        <a:lumMod val="20000"/>
                        <a:lumOff val="80000"/>
                      </a:schemeClr>
                    </a:solidFill>
                  </a:tcPr>
                </a:tc>
                <a:tc>
                  <a:txBody>
                    <a:bodyPr/>
                    <a:lstStyle/>
                    <a:p>
                      <a:pPr algn="l" fontAlgn="b"/>
                      <a:r>
                        <a:rPr lang="en-GB" sz="900" u="none" strike="noStrike">
                          <a:effectLst/>
                        </a:rPr>
                        <a:t> </a:t>
                      </a:r>
                      <a:endParaRPr lang="en-GB" sz="900" b="0" i="0" u="none" strike="noStrike">
                        <a:solidFill>
                          <a:srgbClr val="000000"/>
                        </a:solidFill>
                        <a:effectLst/>
                        <a:latin typeface="Calibri"/>
                      </a:endParaRPr>
                    </a:p>
                  </a:txBody>
                  <a:tcPr marL="7416" marR="7416" marT="7416" marB="0" anchor="b">
                    <a:solidFill>
                      <a:schemeClr val="tx2">
                        <a:lumMod val="20000"/>
                        <a:lumOff val="80000"/>
                      </a:schemeClr>
                    </a:solidFill>
                  </a:tcPr>
                </a:tc>
              </a:tr>
              <a:tr h="148330">
                <a:tc>
                  <a:txBody>
                    <a:bodyPr/>
                    <a:lstStyle/>
                    <a:p>
                      <a:pPr algn="l" fontAlgn="b"/>
                      <a:r>
                        <a:rPr lang="en-GB" sz="900" u="none" strike="noStrike">
                          <a:effectLst/>
                        </a:rPr>
                        <a:t>Name</a:t>
                      </a:r>
                      <a:endParaRPr lang="en-GB" sz="900" b="0" i="0" u="none" strike="noStrike">
                        <a:solidFill>
                          <a:srgbClr val="FFFFFF"/>
                        </a:solidFill>
                        <a:effectLst/>
                        <a:latin typeface="Calibri"/>
                      </a:endParaRPr>
                    </a:p>
                  </a:txBody>
                  <a:tcPr marL="7416" marR="7416" marT="7416" marB="0" anchor="b">
                    <a:solidFill>
                      <a:schemeClr val="tx2">
                        <a:lumMod val="20000"/>
                        <a:lumOff val="80000"/>
                      </a:schemeClr>
                    </a:solidFill>
                  </a:tcPr>
                </a:tc>
                <a:tc>
                  <a:txBody>
                    <a:bodyPr/>
                    <a:lstStyle/>
                    <a:p>
                      <a:pPr algn="l" fontAlgn="b"/>
                      <a:r>
                        <a:rPr lang="en-GB" sz="900" u="none" strike="noStrike">
                          <a:effectLst/>
                        </a:rPr>
                        <a:t>Contact No</a:t>
                      </a:r>
                      <a:endParaRPr lang="en-GB" sz="900" b="0" i="0" u="none" strike="noStrike">
                        <a:solidFill>
                          <a:srgbClr val="FFFFFF"/>
                        </a:solidFill>
                        <a:effectLst/>
                        <a:latin typeface="Calibri"/>
                      </a:endParaRPr>
                    </a:p>
                  </a:txBody>
                  <a:tcPr marL="7416" marR="7416" marT="7416" marB="0" anchor="b">
                    <a:solidFill>
                      <a:schemeClr val="tx2">
                        <a:lumMod val="20000"/>
                        <a:lumOff val="80000"/>
                      </a:schemeClr>
                    </a:solidFill>
                  </a:tcPr>
                </a:tc>
                <a:tc>
                  <a:txBody>
                    <a:bodyPr/>
                    <a:lstStyle/>
                    <a:p>
                      <a:pPr algn="l" fontAlgn="b"/>
                      <a:r>
                        <a:rPr lang="en-GB" sz="900" u="none" strike="noStrike">
                          <a:effectLst/>
                        </a:rPr>
                        <a:t>Clinical Contact</a:t>
                      </a:r>
                      <a:endParaRPr lang="en-GB" sz="900" b="0" i="0" u="none" strike="noStrike">
                        <a:solidFill>
                          <a:srgbClr val="FFFFFF"/>
                        </a:solidFill>
                        <a:effectLst/>
                        <a:latin typeface="Calibri"/>
                      </a:endParaRPr>
                    </a:p>
                  </a:txBody>
                  <a:tcPr marL="7416" marR="7416" marT="7416" marB="0" anchor="b">
                    <a:solidFill>
                      <a:schemeClr val="tx2">
                        <a:lumMod val="20000"/>
                        <a:lumOff val="80000"/>
                      </a:schemeClr>
                    </a:solidFill>
                  </a:tcPr>
                </a:tc>
                <a:tc>
                  <a:txBody>
                    <a:bodyPr/>
                    <a:lstStyle/>
                    <a:p>
                      <a:pPr algn="ctr" fontAlgn="b"/>
                      <a:r>
                        <a:rPr lang="en-GB" sz="900" u="none" strike="noStrike">
                          <a:effectLst/>
                        </a:rPr>
                        <a:t>Date of Activation</a:t>
                      </a:r>
                      <a:endParaRPr lang="en-GB" sz="900" b="0" i="0" u="none" strike="noStrike">
                        <a:solidFill>
                          <a:srgbClr val="FFFFFF"/>
                        </a:solidFill>
                        <a:effectLst/>
                        <a:latin typeface="Calibri"/>
                      </a:endParaRPr>
                    </a:p>
                  </a:txBody>
                  <a:tcPr marL="7416" marR="7416" marT="7416" marB="0" anchor="b">
                    <a:solidFill>
                      <a:schemeClr val="tx2">
                        <a:lumMod val="20000"/>
                        <a:lumOff val="80000"/>
                      </a:schemeClr>
                    </a:solidFill>
                  </a:tcPr>
                </a:tc>
                <a:tc>
                  <a:txBody>
                    <a:bodyPr/>
                    <a:lstStyle/>
                    <a:p>
                      <a:pPr algn="ctr" fontAlgn="b"/>
                      <a:r>
                        <a:rPr lang="en-GB" sz="900" u="none" strike="noStrike">
                          <a:effectLst/>
                        </a:rPr>
                        <a:t>Induction date</a:t>
                      </a:r>
                      <a:endParaRPr lang="en-GB" sz="900" b="0" i="0" u="none" strike="noStrike">
                        <a:solidFill>
                          <a:srgbClr val="FFFFFF"/>
                        </a:solidFill>
                        <a:effectLst/>
                        <a:latin typeface="Calibri"/>
                      </a:endParaRPr>
                    </a:p>
                  </a:txBody>
                  <a:tcPr marL="7416" marR="7416" marT="7416" marB="0" anchor="b">
                    <a:solidFill>
                      <a:schemeClr val="tx2">
                        <a:lumMod val="20000"/>
                        <a:lumOff val="80000"/>
                      </a:schemeClr>
                    </a:solidFill>
                  </a:tcPr>
                </a:tc>
                <a:tc>
                  <a:txBody>
                    <a:bodyPr/>
                    <a:lstStyle/>
                    <a:p>
                      <a:pPr algn="ctr" fontAlgn="b"/>
                      <a:r>
                        <a:rPr lang="en-GB" sz="900" u="none" strike="noStrike">
                          <a:effectLst/>
                        </a:rPr>
                        <a:t>HMOT date</a:t>
                      </a:r>
                      <a:endParaRPr lang="en-GB" sz="900" b="0" i="0" u="none" strike="noStrike">
                        <a:solidFill>
                          <a:srgbClr val="FFFFFF"/>
                        </a:solidFill>
                        <a:effectLst/>
                        <a:latin typeface="Calibri"/>
                      </a:endParaRPr>
                    </a:p>
                  </a:txBody>
                  <a:tcPr marL="7416" marR="7416" marT="7416" marB="0" anchor="b">
                    <a:solidFill>
                      <a:schemeClr val="tx2">
                        <a:lumMod val="20000"/>
                        <a:lumOff val="80000"/>
                      </a:schemeClr>
                    </a:solidFill>
                  </a:tcPr>
                </a:tc>
                <a:tc>
                  <a:txBody>
                    <a:bodyPr/>
                    <a:lstStyle/>
                    <a:p>
                      <a:pPr algn="ctr" fontAlgn="b"/>
                      <a:r>
                        <a:rPr lang="en-GB" sz="900" u="none" strike="noStrike">
                          <a:effectLst/>
                        </a:rPr>
                        <a:t>7 day call</a:t>
                      </a:r>
                      <a:endParaRPr lang="en-GB" sz="900" b="0" i="0" u="none" strike="noStrike">
                        <a:solidFill>
                          <a:srgbClr val="FFFFFF"/>
                        </a:solidFill>
                        <a:effectLst/>
                        <a:latin typeface="Calibri"/>
                      </a:endParaRPr>
                    </a:p>
                  </a:txBody>
                  <a:tcPr marL="7416" marR="7416" marT="7416" marB="0" anchor="b">
                    <a:solidFill>
                      <a:schemeClr val="tx2">
                        <a:lumMod val="20000"/>
                        <a:lumOff val="80000"/>
                      </a:schemeClr>
                    </a:solidFill>
                  </a:tcPr>
                </a:tc>
                <a:tc>
                  <a:txBody>
                    <a:bodyPr/>
                    <a:lstStyle/>
                    <a:p>
                      <a:pPr algn="ctr" fontAlgn="b"/>
                      <a:r>
                        <a:rPr lang="en-GB" sz="900" u="none" strike="noStrike">
                          <a:effectLst/>
                        </a:rPr>
                        <a:t>21 day call</a:t>
                      </a:r>
                      <a:endParaRPr lang="en-GB" sz="900" b="0" i="0" u="none" strike="noStrike">
                        <a:solidFill>
                          <a:srgbClr val="FFFFFF"/>
                        </a:solidFill>
                        <a:effectLst/>
                        <a:latin typeface="Calibri"/>
                      </a:endParaRPr>
                    </a:p>
                  </a:txBody>
                  <a:tcPr marL="7416" marR="7416" marT="7416" marB="0" anchor="b">
                    <a:solidFill>
                      <a:schemeClr val="tx2">
                        <a:lumMod val="20000"/>
                        <a:lumOff val="80000"/>
                      </a:schemeClr>
                    </a:solidFill>
                  </a:tcPr>
                </a:tc>
                <a:tc>
                  <a:txBody>
                    <a:bodyPr/>
                    <a:lstStyle/>
                    <a:p>
                      <a:pPr algn="ctr" fontAlgn="b"/>
                      <a:r>
                        <a:rPr lang="en-GB" sz="900" u="none" strike="noStrike">
                          <a:effectLst/>
                        </a:rPr>
                        <a:t>Member conversion date</a:t>
                      </a:r>
                      <a:endParaRPr lang="en-GB" sz="900" b="0" i="0" u="none" strike="noStrike">
                        <a:solidFill>
                          <a:srgbClr val="FFFFFF"/>
                        </a:solidFill>
                        <a:effectLst/>
                        <a:latin typeface="Calibri"/>
                      </a:endParaRPr>
                    </a:p>
                  </a:txBody>
                  <a:tcPr marL="7416" marR="7416" marT="7416" marB="0" anchor="b">
                    <a:solidFill>
                      <a:schemeClr val="tx2">
                        <a:lumMod val="20000"/>
                        <a:lumOff val="80000"/>
                      </a:schemeClr>
                    </a:solidFill>
                  </a:tcPr>
                </a:tc>
              </a:tr>
              <a:tr h="148330">
                <a:tc>
                  <a:txBody>
                    <a:bodyPr/>
                    <a:lstStyle/>
                    <a:p>
                      <a:pPr algn="l" fontAlgn="b"/>
                      <a:r>
                        <a:rPr lang="en-GB" sz="900" u="none" strike="noStrike">
                          <a:effectLst/>
                        </a:rPr>
                        <a:t> </a:t>
                      </a:r>
                      <a:endParaRPr lang="en-GB" sz="900" b="0" i="0" u="none" strike="noStrike">
                        <a:solidFill>
                          <a:srgbClr val="000000"/>
                        </a:solidFill>
                        <a:effectLst/>
                        <a:latin typeface="Calibri"/>
                      </a:endParaRPr>
                    </a:p>
                  </a:txBody>
                  <a:tcPr marL="7416" marR="7416" marT="7416" marB="0" anchor="b">
                    <a:solidFill>
                      <a:schemeClr val="tx2">
                        <a:lumMod val="20000"/>
                        <a:lumOff val="80000"/>
                      </a:schemeClr>
                    </a:solidFill>
                  </a:tcPr>
                </a:tc>
                <a:tc>
                  <a:txBody>
                    <a:bodyPr/>
                    <a:lstStyle/>
                    <a:p>
                      <a:pPr algn="l" fontAlgn="b"/>
                      <a:r>
                        <a:rPr lang="en-GB" sz="900" u="none" strike="noStrike">
                          <a:effectLst/>
                        </a:rPr>
                        <a:t> </a:t>
                      </a:r>
                      <a:endParaRPr lang="en-GB" sz="900" b="0" i="0" u="none" strike="noStrike">
                        <a:solidFill>
                          <a:srgbClr val="000000"/>
                        </a:solidFill>
                        <a:effectLst/>
                        <a:latin typeface="Calibri"/>
                      </a:endParaRPr>
                    </a:p>
                  </a:txBody>
                  <a:tcPr marL="7416" marR="7416" marT="7416" marB="0" anchor="b">
                    <a:solidFill>
                      <a:schemeClr val="tx2">
                        <a:lumMod val="20000"/>
                        <a:lumOff val="80000"/>
                      </a:schemeClr>
                    </a:solidFill>
                  </a:tcPr>
                </a:tc>
                <a:tc>
                  <a:txBody>
                    <a:bodyPr/>
                    <a:lstStyle/>
                    <a:p>
                      <a:pPr algn="l" fontAlgn="b"/>
                      <a:r>
                        <a:rPr lang="en-GB" sz="900" u="none" strike="noStrike">
                          <a:effectLst/>
                        </a:rPr>
                        <a:t> </a:t>
                      </a:r>
                      <a:endParaRPr lang="en-GB" sz="900" b="0" i="0" u="none" strike="noStrike">
                        <a:solidFill>
                          <a:srgbClr val="000000"/>
                        </a:solidFill>
                        <a:effectLst/>
                        <a:latin typeface="Calibri"/>
                      </a:endParaRPr>
                    </a:p>
                  </a:txBody>
                  <a:tcPr marL="7416" marR="7416" marT="7416" marB="0" anchor="b">
                    <a:solidFill>
                      <a:schemeClr val="tx2">
                        <a:lumMod val="20000"/>
                        <a:lumOff val="80000"/>
                      </a:schemeClr>
                    </a:solidFill>
                  </a:tcPr>
                </a:tc>
                <a:tc>
                  <a:txBody>
                    <a:bodyPr/>
                    <a:lstStyle/>
                    <a:p>
                      <a:pPr algn="l" fontAlgn="b"/>
                      <a:r>
                        <a:rPr lang="en-GB" sz="900" u="none" strike="noStrike">
                          <a:effectLst/>
                        </a:rPr>
                        <a:t> </a:t>
                      </a:r>
                      <a:endParaRPr lang="en-GB" sz="900" b="0" i="0" u="none" strike="noStrike">
                        <a:solidFill>
                          <a:srgbClr val="000000"/>
                        </a:solidFill>
                        <a:effectLst/>
                        <a:latin typeface="Calibri"/>
                      </a:endParaRPr>
                    </a:p>
                  </a:txBody>
                  <a:tcPr marL="7416" marR="7416" marT="7416" marB="0" anchor="b">
                    <a:solidFill>
                      <a:schemeClr val="tx2">
                        <a:lumMod val="20000"/>
                        <a:lumOff val="80000"/>
                      </a:schemeClr>
                    </a:solidFill>
                  </a:tcPr>
                </a:tc>
                <a:tc>
                  <a:txBody>
                    <a:bodyPr/>
                    <a:lstStyle/>
                    <a:p>
                      <a:pPr algn="l" fontAlgn="b"/>
                      <a:r>
                        <a:rPr lang="en-GB" sz="900" u="none" strike="noStrike">
                          <a:effectLst/>
                        </a:rPr>
                        <a:t> </a:t>
                      </a:r>
                      <a:endParaRPr lang="en-GB" sz="900" b="0" i="0" u="none" strike="noStrike">
                        <a:solidFill>
                          <a:srgbClr val="000000"/>
                        </a:solidFill>
                        <a:effectLst/>
                        <a:latin typeface="Calibri"/>
                      </a:endParaRPr>
                    </a:p>
                  </a:txBody>
                  <a:tcPr marL="7416" marR="7416" marT="7416" marB="0" anchor="b">
                    <a:solidFill>
                      <a:schemeClr val="tx2">
                        <a:lumMod val="20000"/>
                        <a:lumOff val="80000"/>
                      </a:schemeClr>
                    </a:solidFill>
                  </a:tcPr>
                </a:tc>
                <a:tc>
                  <a:txBody>
                    <a:bodyPr/>
                    <a:lstStyle/>
                    <a:p>
                      <a:pPr algn="l" fontAlgn="b"/>
                      <a:r>
                        <a:rPr lang="en-GB" sz="900" u="none" strike="noStrike">
                          <a:effectLst/>
                        </a:rPr>
                        <a:t> </a:t>
                      </a:r>
                      <a:endParaRPr lang="en-GB" sz="900" b="0" i="0" u="none" strike="noStrike">
                        <a:solidFill>
                          <a:srgbClr val="000000"/>
                        </a:solidFill>
                        <a:effectLst/>
                        <a:latin typeface="Calibri"/>
                      </a:endParaRPr>
                    </a:p>
                  </a:txBody>
                  <a:tcPr marL="7416" marR="7416" marT="7416" marB="0" anchor="b">
                    <a:solidFill>
                      <a:schemeClr val="tx2">
                        <a:lumMod val="20000"/>
                        <a:lumOff val="80000"/>
                      </a:schemeClr>
                    </a:solidFill>
                  </a:tcPr>
                </a:tc>
                <a:tc>
                  <a:txBody>
                    <a:bodyPr/>
                    <a:lstStyle/>
                    <a:p>
                      <a:pPr algn="l" fontAlgn="b"/>
                      <a:r>
                        <a:rPr lang="en-GB" sz="900" u="none" strike="noStrike">
                          <a:effectLst/>
                        </a:rPr>
                        <a:t> </a:t>
                      </a:r>
                      <a:endParaRPr lang="en-GB" sz="900" b="0" i="0" u="none" strike="noStrike">
                        <a:solidFill>
                          <a:srgbClr val="000000"/>
                        </a:solidFill>
                        <a:effectLst/>
                        <a:latin typeface="Calibri"/>
                      </a:endParaRPr>
                    </a:p>
                  </a:txBody>
                  <a:tcPr marL="7416" marR="7416" marT="7416" marB="0" anchor="b">
                    <a:solidFill>
                      <a:schemeClr val="tx2">
                        <a:lumMod val="20000"/>
                        <a:lumOff val="80000"/>
                      </a:schemeClr>
                    </a:solidFill>
                  </a:tcPr>
                </a:tc>
                <a:tc>
                  <a:txBody>
                    <a:bodyPr/>
                    <a:lstStyle/>
                    <a:p>
                      <a:pPr algn="l" fontAlgn="b"/>
                      <a:r>
                        <a:rPr lang="en-GB" sz="900" u="none" strike="noStrike">
                          <a:effectLst/>
                        </a:rPr>
                        <a:t> </a:t>
                      </a:r>
                      <a:endParaRPr lang="en-GB" sz="900" b="0" i="0" u="none" strike="noStrike">
                        <a:solidFill>
                          <a:srgbClr val="000000"/>
                        </a:solidFill>
                        <a:effectLst/>
                        <a:latin typeface="Calibri"/>
                      </a:endParaRPr>
                    </a:p>
                  </a:txBody>
                  <a:tcPr marL="7416" marR="7416" marT="7416" marB="0" anchor="b">
                    <a:solidFill>
                      <a:schemeClr val="tx2">
                        <a:lumMod val="20000"/>
                        <a:lumOff val="80000"/>
                      </a:schemeClr>
                    </a:solidFill>
                  </a:tcPr>
                </a:tc>
                <a:tc>
                  <a:txBody>
                    <a:bodyPr/>
                    <a:lstStyle/>
                    <a:p>
                      <a:pPr algn="l" fontAlgn="b"/>
                      <a:r>
                        <a:rPr lang="en-GB" sz="900" u="none" strike="noStrike">
                          <a:effectLst/>
                        </a:rPr>
                        <a:t> </a:t>
                      </a:r>
                      <a:endParaRPr lang="en-GB" sz="900" b="0" i="0" u="none" strike="noStrike">
                        <a:solidFill>
                          <a:srgbClr val="000000"/>
                        </a:solidFill>
                        <a:effectLst/>
                        <a:latin typeface="Calibri"/>
                      </a:endParaRPr>
                    </a:p>
                  </a:txBody>
                  <a:tcPr marL="7416" marR="7416" marT="7416" marB="0" anchor="b">
                    <a:solidFill>
                      <a:schemeClr val="tx2">
                        <a:lumMod val="20000"/>
                        <a:lumOff val="80000"/>
                      </a:schemeClr>
                    </a:solidFill>
                  </a:tcPr>
                </a:tc>
              </a:tr>
              <a:tr h="148330">
                <a:tc>
                  <a:txBody>
                    <a:bodyPr/>
                    <a:lstStyle/>
                    <a:p>
                      <a:pPr algn="l" fontAlgn="b"/>
                      <a:r>
                        <a:rPr lang="en-GB" sz="900" u="none" strike="noStrike">
                          <a:effectLst/>
                        </a:rPr>
                        <a:t> </a:t>
                      </a:r>
                      <a:endParaRPr lang="en-GB" sz="900" b="0" i="0" u="none" strike="noStrike">
                        <a:solidFill>
                          <a:srgbClr val="000000"/>
                        </a:solidFill>
                        <a:effectLst/>
                        <a:latin typeface="Calibri"/>
                      </a:endParaRPr>
                    </a:p>
                  </a:txBody>
                  <a:tcPr marL="7416" marR="7416" marT="7416" marB="0" anchor="b">
                    <a:solidFill>
                      <a:schemeClr val="tx2">
                        <a:lumMod val="20000"/>
                        <a:lumOff val="80000"/>
                      </a:schemeClr>
                    </a:solidFill>
                  </a:tcPr>
                </a:tc>
                <a:tc>
                  <a:txBody>
                    <a:bodyPr/>
                    <a:lstStyle/>
                    <a:p>
                      <a:pPr algn="l" fontAlgn="b"/>
                      <a:r>
                        <a:rPr lang="en-GB" sz="900" u="none" strike="noStrike">
                          <a:effectLst/>
                        </a:rPr>
                        <a:t> </a:t>
                      </a:r>
                      <a:endParaRPr lang="en-GB" sz="900" b="0" i="0" u="none" strike="noStrike">
                        <a:solidFill>
                          <a:srgbClr val="000000"/>
                        </a:solidFill>
                        <a:effectLst/>
                        <a:latin typeface="Calibri"/>
                      </a:endParaRPr>
                    </a:p>
                  </a:txBody>
                  <a:tcPr marL="7416" marR="7416" marT="7416" marB="0" anchor="b">
                    <a:solidFill>
                      <a:schemeClr val="tx2">
                        <a:lumMod val="20000"/>
                        <a:lumOff val="80000"/>
                      </a:schemeClr>
                    </a:solidFill>
                  </a:tcPr>
                </a:tc>
                <a:tc>
                  <a:txBody>
                    <a:bodyPr/>
                    <a:lstStyle/>
                    <a:p>
                      <a:pPr algn="l" fontAlgn="b"/>
                      <a:r>
                        <a:rPr lang="en-GB" sz="900" u="none" strike="noStrike">
                          <a:effectLst/>
                        </a:rPr>
                        <a:t> </a:t>
                      </a:r>
                      <a:endParaRPr lang="en-GB" sz="900" b="0" i="0" u="none" strike="noStrike">
                        <a:solidFill>
                          <a:srgbClr val="000000"/>
                        </a:solidFill>
                        <a:effectLst/>
                        <a:latin typeface="Calibri"/>
                      </a:endParaRPr>
                    </a:p>
                  </a:txBody>
                  <a:tcPr marL="7416" marR="7416" marT="7416" marB="0" anchor="b">
                    <a:solidFill>
                      <a:schemeClr val="tx2">
                        <a:lumMod val="20000"/>
                        <a:lumOff val="80000"/>
                      </a:schemeClr>
                    </a:solidFill>
                  </a:tcPr>
                </a:tc>
                <a:tc>
                  <a:txBody>
                    <a:bodyPr/>
                    <a:lstStyle/>
                    <a:p>
                      <a:pPr algn="l" fontAlgn="b"/>
                      <a:r>
                        <a:rPr lang="en-GB" sz="900" u="none" strike="noStrike">
                          <a:effectLst/>
                        </a:rPr>
                        <a:t> </a:t>
                      </a:r>
                      <a:endParaRPr lang="en-GB" sz="900" b="0" i="0" u="none" strike="noStrike">
                        <a:solidFill>
                          <a:srgbClr val="000000"/>
                        </a:solidFill>
                        <a:effectLst/>
                        <a:latin typeface="Calibri"/>
                      </a:endParaRPr>
                    </a:p>
                  </a:txBody>
                  <a:tcPr marL="7416" marR="7416" marT="7416" marB="0" anchor="b">
                    <a:solidFill>
                      <a:schemeClr val="tx2">
                        <a:lumMod val="20000"/>
                        <a:lumOff val="80000"/>
                      </a:schemeClr>
                    </a:solidFill>
                  </a:tcPr>
                </a:tc>
                <a:tc>
                  <a:txBody>
                    <a:bodyPr/>
                    <a:lstStyle/>
                    <a:p>
                      <a:pPr algn="l" fontAlgn="b"/>
                      <a:r>
                        <a:rPr lang="en-GB" sz="900" u="none" strike="noStrike">
                          <a:effectLst/>
                        </a:rPr>
                        <a:t> </a:t>
                      </a:r>
                      <a:endParaRPr lang="en-GB" sz="900" b="0" i="0" u="none" strike="noStrike">
                        <a:solidFill>
                          <a:srgbClr val="000000"/>
                        </a:solidFill>
                        <a:effectLst/>
                        <a:latin typeface="Calibri"/>
                      </a:endParaRPr>
                    </a:p>
                  </a:txBody>
                  <a:tcPr marL="7416" marR="7416" marT="7416" marB="0" anchor="b">
                    <a:solidFill>
                      <a:schemeClr val="tx2">
                        <a:lumMod val="20000"/>
                        <a:lumOff val="80000"/>
                      </a:schemeClr>
                    </a:solidFill>
                  </a:tcPr>
                </a:tc>
                <a:tc>
                  <a:txBody>
                    <a:bodyPr/>
                    <a:lstStyle/>
                    <a:p>
                      <a:pPr algn="l" fontAlgn="b"/>
                      <a:r>
                        <a:rPr lang="en-GB" sz="900" u="none" strike="noStrike">
                          <a:effectLst/>
                        </a:rPr>
                        <a:t> </a:t>
                      </a:r>
                      <a:endParaRPr lang="en-GB" sz="900" b="0" i="0" u="none" strike="noStrike">
                        <a:solidFill>
                          <a:srgbClr val="000000"/>
                        </a:solidFill>
                        <a:effectLst/>
                        <a:latin typeface="Calibri"/>
                      </a:endParaRPr>
                    </a:p>
                  </a:txBody>
                  <a:tcPr marL="7416" marR="7416" marT="7416" marB="0" anchor="b">
                    <a:solidFill>
                      <a:schemeClr val="tx2">
                        <a:lumMod val="20000"/>
                        <a:lumOff val="80000"/>
                      </a:schemeClr>
                    </a:solidFill>
                  </a:tcPr>
                </a:tc>
                <a:tc>
                  <a:txBody>
                    <a:bodyPr/>
                    <a:lstStyle/>
                    <a:p>
                      <a:pPr algn="l" fontAlgn="b"/>
                      <a:r>
                        <a:rPr lang="en-GB" sz="900" u="none" strike="noStrike">
                          <a:effectLst/>
                        </a:rPr>
                        <a:t> </a:t>
                      </a:r>
                      <a:endParaRPr lang="en-GB" sz="900" b="0" i="0" u="none" strike="noStrike">
                        <a:solidFill>
                          <a:srgbClr val="000000"/>
                        </a:solidFill>
                        <a:effectLst/>
                        <a:latin typeface="Calibri"/>
                      </a:endParaRPr>
                    </a:p>
                  </a:txBody>
                  <a:tcPr marL="7416" marR="7416" marT="7416" marB="0" anchor="b">
                    <a:solidFill>
                      <a:schemeClr val="tx2">
                        <a:lumMod val="20000"/>
                        <a:lumOff val="80000"/>
                      </a:schemeClr>
                    </a:solidFill>
                  </a:tcPr>
                </a:tc>
                <a:tc>
                  <a:txBody>
                    <a:bodyPr/>
                    <a:lstStyle/>
                    <a:p>
                      <a:pPr algn="l" fontAlgn="b"/>
                      <a:r>
                        <a:rPr lang="en-GB" sz="900" u="none" strike="noStrike">
                          <a:effectLst/>
                        </a:rPr>
                        <a:t> </a:t>
                      </a:r>
                      <a:endParaRPr lang="en-GB" sz="900" b="0" i="0" u="none" strike="noStrike">
                        <a:solidFill>
                          <a:srgbClr val="000000"/>
                        </a:solidFill>
                        <a:effectLst/>
                        <a:latin typeface="Calibri"/>
                      </a:endParaRPr>
                    </a:p>
                  </a:txBody>
                  <a:tcPr marL="7416" marR="7416" marT="7416" marB="0" anchor="b">
                    <a:solidFill>
                      <a:schemeClr val="tx2">
                        <a:lumMod val="20000"/>
                        <a:lumOff val="80000"/>
                      </a:schemeClr>
                    </a:solidFill>
                  </a:tcPr>
                </a:tc>
                <a:tc>
                  <a:txBody>
                    <a:bodyPr/>
                    <a:lstStyle/>
                    <a:p>
                      <a:pPr algn="l" fontAlgn="b"/>
                      <a:r>
                        <a:rPr lang="en-GB" sz="900" u="none" strike="noStrike">
                          <a:effectLst/>
                        </a:rPr>
                        <a:t> </a:t>
                      </a:r>
                      <a:endParaRPr lang="en-GB" sz="900" b="0" i="0" u="none" strike="noStrike">
                        <a:solidFill>
                          <a:srgbClr val="000000"/>
                        </a:solidFill>
                        <a:effectLst/>
                        <a:latin typeface="Calibri"/>
                      </a:endParaRPr>
                    </a:p>
                  </a:txBody>
                  <a:tcPr marL="7416" marR="7416" marT="7416" marB="0" anchor="b">
                    <a:solidFill>
                      <a:schemeClr val="tx2">
                        <a:lumMod val="20000"/>
                        <a:lumOff val="80000"/>
                      </a:schemeClr>
                    </a:solidFill>
                  </a:tcPr>
                </a:tc>
              </a:tr>
              <a:tr h="148330">
                <a:tc>
                  <a:txBody>
                    <a:bodyPr/>
                    <a:lstStyle/>
                    <a:p>
                      <a:pPr algn="l" fontAlgn="b"/>
                      <a:r>
                        <a:rPr lang="en-GB" sz="900" u="none" strike="noStrike">
                          <a:effectLst/>
                        </a:rPr>
                        <a:t> </a:t>
                      </a:r>
                      <a:endParaRPr lang="en-GB" sz="900" b="0" i="0" u="none" strike="noStrike">
                        <a:solidFill>
                          <a:srgbClr val="000000"/>
                        </a:solidFill>
                        <a:effectLst/>
                        <a:latin typeface="Calibri"/>
                      </a:endParaRPr>
                    </a:p>
                  </a:txBody>
                  <a:tcPr marL="7416" marR="7416" marT="7416" marB="0" anchor="b">
                    <a:solidFill>
                      <a:schemeClr val="tx2">
                        <a:lumMod val="20000"/>
                        <a:lumOff val="80000"/>
                      </a:schemeClr>
                    </a:solidFill>
                  </a:tcPr>
                </a:tc>
                <a:tc>
                  <a:txBody>
                    <a:bodyPr/>
                    <a:lstStyle/>
                    <a:p>
                      <a:pPr algn="l" fontAlgn="b"/>
                      <a:r>
                        <a:rPr lang="en-GB" sz="900" u="none" strike="noStrike">
                          <a:effectLst/>
                        </a:rPr>
                        <a:t> </a:t>
                      </a:r>
                      <a:endParaRPr lang="en-GB" sz="900" b="0" i="0" u="none" strike="noStrike">
                        <a:solidFill>
                          <a:srgbClr val="000000"/>
                        </a:solidFill>
                        <a:effectLst/>
                        <a:latin typeface="Calibri"/>
                      </a:endParaRPr>
                    </a:p>
                  </a:txBody>
                  <a:tcPr marL="7416" marR="7416" marT="7416" marB="0" anchor="b">
                    <a:solidFill>
                      <a:schemeClr val="tx2">
                        <a:lumMod val="20000"/>
                        <a:lumOff val="80000"/>
                      </a:schemeClr>
                    </a:solidFill>
                  </a:tcPr>
                </a:tc>
                <a:tc>
                  <a:txBody>
                    <a:bodyPr/>
                    <a:lstStyle/>
                    <a:p>
                      <a:pPr algn="l" fontAlgn="b"/>
                      <a:r>
                        <a:rPr lang="en-GB" sz="900" u="none" strike="noStrike">
                          <a:effectLst/>
                        </a:rPr>
                        <a:t> </a:t>
                      </a:r>
                      <a:endParaRPr lang="en-GB" sz="900" b="0" i="0" u="none" strike="noStrike">
                        <a:solidFill>
                          <a:srgbClr val="000000"/>
                        </a:solidFill>
                        <a:effectLst/>
                        <a:latin typeface="Calibri"/>
                      </a:endParaRPr>
                    </a:p>
                  </a:txBody>
                  <a:tcPr marL="7416" marR="7416" marT="7416" marB="0" anchor="b">
                    <a:solidFill>
                      <a:schemeClr val="tx2">
                        <a:lumMod val="20000"/>
                        <a:lumOff val="80000"/>
                      </a:schemeClr>
                    </a:solidFill>
                  </a:tcPr>
                </a:tc>
                <a:tc>
                  <a:txBody>
                    <a:bodyPr/>
                    <a:lstStyle/>
                    <a:p>
                      <a:pPr algn="l" fontAlgn="b"/>
                      <a:r>
                        <a:rPr lang="en-GB" sz="900" u="none" strike="noStrike">
                          <a:effectLst/>
                        </a:rPr>
                        <a:t> </a:t>
                      </a:r>
                      <a:endParaRPr lang="en-GB" sz="900" b="0" i="0" u="none" strike="noStrike">
                        <a:solidFill>
                          <a:srgbClr val="000000"/>
                        </a:solidFill>
                        <a:effectLst/>
                        <a:latin typeface="Calibri"/>
                      </a:endParaRPr>
                    </a:p>
                  </a:txBody>
                  <a:tcPr marL="7416" marR="7416" marT="7416" marB="0" anchor="b">
                    <a:solidFill>
                      <a:schemeClr val="tx2">
                        <a:lumMod val="20000"/>
                        <a:lumOff val="80000"/>
                      </a:schemeClr>
                    </a:solidFill>
                  </a:tcPr>
                </a:tc>
                <a:tc>
                  <a:txBody>
                    <a:bodyPr/>
                    <a:lstStyle/>
                    <a:p>
                      <a:pPr algn="l" fontAlgn="b"/>
                      <a:r>
                        <a:rPr lang="en-GB" sz="900" u="none" strike="noStrike">
                          <a:effectLst/>
                        </a:rPr>
                        <a:t> </a:t>
                      </a:r>
                      <a:endParaRPr lang="en-GB" sz="900" b="0" i="0" u="none" strike="noStrike">
                        <a:solidFill>
                          <a:srgbClr val="000000"/>
                        </a:solidFill>
                        <a:effectLst/>
                        <a:latin typeface="Calibri"/>
                      </a:endParaRPr>
                    </a:p>
                  </a:txBody>
                  <a:tcPr marL="7416" marR="7416" marT="7416" marB="0" anchor="b">
                    <a:solidFill>
                      <a:schemeClr val="tx2">
                        <a:lumMod val="20000"/>
                        <a:lumOff val="80000"/>
                      </a:schemeClr>
                    </a:solidFill>
                  </a:tcPr>
                </a:tc>
                <a:tc>
                  <a:txBody>
                    <a:bodyPr/>
                    <a:lstStyle/>
                    <a:p>
                      <a:pPr algn="l" fontAlgn="b"/>
                      <a:r>
                        <a:rPr lang="en-GB" sz="900" u="none" strike="noStrike">
                          <a:effectLst/>
                        </a:rPr>
                        <a:t> </a:t>
                      </a:r>
                      <a:endParaRPr lang="en-GB" sz="900" b="0" i="0" u="none" strike="noStrike">
                        <a:solidFill>
                          <a:srgbClr val="000000"/>
                        </a:solidFill>
                        <a:effectLst/>
                        <a:latin typeface="Calibri"/>
                      </a:endParaRPr>
                    </a:p>
                  </a:txBody>
                  <a:tcPr marL="7416" marR="7416" marT="7416" marB="0" anchor="b">
                    <a:solidFill>
                      <a:schemeClr val="tx2">
                        <a:lumMod val="20000"/>
                        <a:lumOff val="80000"/>
                      </a:schemeClr>
                    </a:solidFill>
                  </a:tcPr>
                </a:tc>
                <a:tc>
                  <a:txBody>
                    <a:bodyPr/>
                    <a:lstStyle/>
                    <a:p>
                      <a:pPr algn="l" fontAlgn="b"/>
                      <a:r>
                        <a:rPr lang="en-GB" sz="900" u="none" strike="noStrike">
                          <a:effectLst/>
                        </a:rPr>
                        <a:t> </a:t>
                      </a:r>
                      <a:endParaRPr lang="en-GB" sz="900" b="0" i="0" u="none" strike="noStrike">
                        <a:solidFill>
                          <a:srgbClr val="000000"/>
                        </a:solidFill>
                        <a:effectLst/>
                        <a:latin typeface="Calibri"/>
                      </a:endParaRPr>
                    </a:p>
                  </a:txBody>
                  <a:tcPr marL="7416" marR="7416" marT="7416" marB="0" anchor="b">
                    <a:solidFill>
                      <a:schemeClr val="tx2">
                        <a:lumMod val="20000"/>
                        <a:lumOff val="80000"/>
                      </a:schemeClr>
                    </a:solidFill>
                  </a:tcPr>
                </a:tc>
                <a:tc>
                  <a:txBody>
                    <a:bodyPr/>
                    <a:lstStyle/>
                    <a:p>
                      <a:pPr algn="l" fontAlgn="b"/>
                      <a:r>
                        <a:rPr lang="en-GB" sz="900" u="none" strike="noStrike">
                          <a:effectLst/>
                        </a:rPr>
                        <a:t> </a:t>
                      </a:r>
                      <a:endParaRPr lang="en-GB" sz="900" b="0" i="0" u="none" strike="noStrike">
                        <a:solidFill>
                          <a:srgbClr val="000000"/>
                        </a:solidFill>
                        <a:effectLst/>
                        <a:latin typeface="Calibri"/>
                      </a:endParaRPr>
                    </a:p>
                  </a:txBody>
                  <a:tcPr marL="7416" marR="7416" marT="7416" marB="0" anchor="b">
                    <a:solidFill>
                      <a:schemeClr val="tx2">
                        <a:lumMod val="20000"/>
                        <a:lumOff val="80000"/>
                      </a:schemeClr>
                    </a:solidFill>
                  </a:tcPr>
                </a:tc>
                <a:tc>
                  <a:txBody>
                    <a:bodyPr/>
                    <a:lstStyle/>
                    <a:p>
                      <a:pPr algn="l" fontAlgn="b"/>
                      <a:r>
                        <a:rPr lang="en-GB" sz="900" u="none" strike="noStrike">
                          <a:effectLst/>
                        </a:rPr>
                        <a:t> </a:t>
                      </a:r>
                      <a:endParaRPr lang="en-GB" sz="900" b="0" i="0" u="none" strike="noStrike">
                        <a:solidFill>
                          <a:srgbClr val="000000"/>
                        </a:solidFill>
                        <a:effectLst/>
                        <a:latin typeface="Calibri"/>
                      </a:endParaRPr>
                    </a:p>
                  </a:txBody>
                  <a:tcPr marL="7416" marR="7416" marT="7416" marB="0" anchor="b">
                    <a:solidFill>
                      <a:schemeClr val="tx2">
                        <a:lumMod val="20000"/>
                        <a:lumOff val="80000"/>
                      </a:schemeClr>
                    </a:solidFill>
                  </a:tcPr>
                </a:tc>
              </a:tr>
              <a:tr h="148330">
                <a:tc>
                  <a:txBody>
                    <a:bodyPr/>
                    <a:lstStyle/>
                    <a:p>
                      <a:pPr algn="l" fontAlgn="b"/>
                      <a:r>
                        <a:rPr lang="en-GB" sz="900" u="none" strike="noStrike">
                          <a:effectLst/>
                        </a:rPr>
                        <a:t> </a:t>
                      </a:r>
                      <a:endParaRPr lang="en-GB" sz="900" b="0" i="0" u="none" strike="noStrike">
                        <a:solidFill>
                          <a:srgbClr val="000000"/>
                        </a:solidFill>
                        <a:effectLst/>
                        <a:latin typeface="Calibri"/>
                      </a:endParaRPr>
                    </a:p>
                  </a:txBody>
                  <a:tcPr marL="7416" marR="7416" marT="7416" marB="0" anchor="b">
                    <a:solidFill>
                      <a:schemeClr val="tx2">
                        <a:lumMod val="20000"/>
                        <a:lumOff val="80000"/>
                      </a:schemeClr>
                    </a:solidFill>
                  </a:tcPr>
                </a:tc>
                <a:tc>
                  <a:txBody>
                    <a:bodyPr/>
                    <a:lstStyle/>
                    <a:p>
                      <a:pPr algn="l" fontAlgn="b"/>
                      <a:r>
                        <a:rPr lang="en-GB" sz="900" u="none" strike="noStrike">
                          <a:effectLst/>
                        </a:rPr>
                        <a:t> </a:t>
                      </a:r>
                      <a:endParaRPr lang="en-GB" sz="900" b="0" i="0" u="none" strike="noStrike">
                        <a:solidFill>
                          <a:srgbClr val="000000"/>
                        </a:solidFill>
                        <a:effectLst/>
                        <a:latin typeface="Calibri"/>
                      </a:endParaRPr>
                    </a:p>
                  </a:txBody>
                  <a:tcPr marL="7416" marR="7416" marT="7416" marB="0" anchor="b">
                    <a:solidFill>
                      <a:schemeClr val="tx2">
                        <a:lumMod val="20000"/>
                        <a:lumOff val="80000"/>
                      </a:schemeClr>
                    </a:solidFill>
                  </a:tcPr>
                </a:tc>
                <a:tc>
                  <a:txBody>
                    <a:bodyPr/>
                    <a:lstStyle/>
                    <a:p>
                      <a:pPr algn="l" fontAlgn="b"/>
                      <a:r>
                        <a:rPr lang="en-GB" sz="900" u="none" strike="noStrike">
                          <a:effectLst/>
                        </a:rPr>
                        <a:t> </a:t>
                      </a:r>
                      <a:endParaRPr lang="en-GB" sz="900" b="0" i="0" u="none" strike="noStrike">
                        <a:solidFill>
                          <a:srgbClr val="000000"/>
                        </a:solidFill>
                        <a:effectLst/>
                        <a:latin typeface="Calibri"/>
                      </a:endParaRPr>
                    </a:p>
                  </a:txBody>
                  <a:tcPr marL="7416" marR="7416" marT="7416" marB="0" anchor="b">
                    <a:solidFill>
                      <a:schemeClr val="tx2">
                        <a:lumMod val="20000"/>
                        <a:lumOff val="80000"/>
                      </a:schemeClr>
                    </a:solidFill>
                  </a:tcPr>
                </a:tc>
                <a:tc>
                  <a:txBody>
                    <a:bodyPr/>
                    <a:lstStyle/>
                    <a:p>
                      <a:pPr algn="l" fontAlgn="b"/>
                      <a:r>
                        <a:rPr lang="en-GB" sz="900" u="none" strike="noStrike">
                          <a:effectLst/>
                        </a:rPr>
                        <a:t> </a:t>
                      </a:r>
                      <a:endParaRPr lang="en-GB" sz="900" b="0" i="0" u="none" strike="noStrike">
                        <a:solidFill>
                          <a:srgbClr val="000000"/>
                        </a:solidFill>
                        <a:effectLst/>
                        <a:latin typeface="Calibri"/>
                      </a:endParaRPr>
                    </a:p>
                  </a:txBody>
                  <a:tcPr marL="7416" marR="7416" marT="7416" marB="0" anchor="b">
                    <a:solidFill>
                      <a:schemeClr val="tx2">
                        <a:lumMod val="20000"/>
                        <a:lumOff val="80000"/>
                      </a:schemeClr>
                    </a:solidFill>
                  </a:tcPr>
                </a:tc>
                <a:tc>
                  <a:txBody>
                    <a:bodyPr/>
                    <a:lstStyle/>
                    <a:p>
                      <a:pPr algn="l" fontAlgn="b"/>
                      <a:r>
                        <a:rPr lang="en-GB" sz="900" u="none" strike="noStrike">
                          <a:effectLst/>
                        </a:rPr>
                        <a:t> </a:t>
                      </a:r>
                      <a:endParaRPr lang="en-GB" sz="900" b="0" i="0" u="none" strike="noStrike">
                        <a:solidFill>
                          <a:srgbClr val="000000"/>
                        </a:solidFill>
                        <a:effectLst/>
                        <a:latin typeface="Calibri"/>
                      </a:endParaRPr>
                    </a:p>
                  </a:txBody>
                  <a:tcPr marL="7416" marR="7416" marT="7416" marB="0" anchor="b">
                    <a:solidFill>
                      <a:schemeClr val="tx2">
                        <a:lumMod val="20000"/>
                        <a:lumOff val="80000"/>
                      </a:schemeClr>
                    </a:solidFill>
                  </a:tcPr>
                </a:tc>
                <a:tc>
                  <a:txBody>
                    <a:bodyPr/>
                    <a:lstStyle/>
                    <a:p>
                      <a:pPr algn="l" fontAlgn="b"/>
                      <a:r>
                        <a:rPr lang="en-GB" sz="900" u="none" strike="noStrike">
                          <a:effectLst/>
                        </a:rPr>
                        <a:t> </a:t>
                      </a:r>
                      <a:endParaRPr lang="en-GB" sz="900" b="0" i="0" u="none" strike="noStrike">
                        <a:solidFill>
                          <a:srgbClr val="000000"/>
                        </a:solidFill>
                        <a:effectLst/>
                        <a:latin typeface="Calibri"/>
                      </a:endParaRPr>
                    </a:p>
                  </a:txBody>
                  <a:tcPr marL="7416" marR="7416" marT="7416" marB="0" anchor="b">
                    <a:solidFill>
                      <a:schemeClr val="tx2">
                        <a:lumMod val="20000"/>
                        <a:lumOff val="80000"/>
                      </a:schemeClr>
                    </a:solidFill>
                  </a:tcPr>
                </a:tc>
                <a:tc>
                  <a:txBody>
                    <a:bodyPr/>
                    <a:lstStyle/>
                    <a:p>
                      <a:pPr algn="l" fontAlgn="b"/>
                      <a:r>
                        <a:rPr lang="en-GB" sz="900" u="none" strike="noStrike">
                          <a:effectLst/>
                        </a:rPr>
                        <a:t> </a:t>
                      </a:r>
                      <a:endParaRPr lang="en-GB" sz="900" b="0" i="0" u="none" strike="noStrike">
                        <a:solidFill>
                          <a:srgbClr val="000000"/>
                        </a:solidFill>
                        <a:effectLst/>
                        <a:latin typeface="Calibri"/>
                      </a:endParaRPr>
                    </a:p>
                  </a:txBody>
                  <a:tcPr marL="7416" marR="7416" marT="7416" marB="0" anchor="b">
                    <a:solidFill>
                      <a:schemeClr val="tx2">
                        <a:lumMod val="20000"/>
                        <a:lumOff val="80000"/>
                      </a:schemeClr>
                    </a:solidFill>
                  </a:tcPr>
                </a:tc>
                <a:tc>
                  <a:txBody>
                    <a:bodyPr/>
                    <a:lstStyle/>
                    <a:p>
                      <a:pPr algn="l" fontAlgn="b"/>
                      <a:r>
                        <a:rPr lang="en-GB" sz="900" u="none" strike="noStrike">
                          <a:effectLst/>
                        </a:rPr>
                        <a:t> </a:t>
                      </a:r>
                      <a:endParaRPr lang="en-GB" sz="900" b="0" i="0" u="none" strike="noStrike">
                        <a:solidFill>
                          <a:srgbClr val="000000"/>
                        </a:solidFill>
                        <a:effectLst/>
                        <a:latin typeface="Calibri"/>
                      </a:endParaRPr>
                    </a:p>
                  </a:txBody>
                  <a:tcPr marL="7416" marR="7416" marT="7416" marB="0" anchor="b">
                    <a:solidFill>
                      <a:schemeClr val="tx2">
                        <a:lumMod val="20000"/>
                        <a:lumOff val="80000"/>
                      </a:schemeClr>
                    </a:solidFill>
                  </a:tcPr>
                </a:tc>
                <a:tc>
                  <a:txBody>
                    <a:bodyPr/>
                    <a:lstStyle/>
                    <a:p>
                      <a:pPr algn="l" fontAlgn="b"/>
                      <a:r>
                        <a:rPr lang="en-GB" sz="900" u="none" strike="noStrike">
                          <a:effectLst/>
                        </a:rPr>
                        <a:t> </a:t>
                      </a:r>
                      <a:endParaRPr lang="en-GB" sz="900" b="0" i="0" u="none" strike="noStrike">
                        <a:solidFill>
                          <a:srgbClr val="000000"/>
                        </a:solidFill>
                        <a:effectLst/>
                        <a:latin typeface="Calibri"/>
                      </a:endParaRPr>
                    </a:p>
                  </a:txBody>
                  <a:tcPr marL="7416" marR="7416" marT="7416" marB="0" anchor="b">
                    <a:solidFill>
                      <a:schemeClr val="tx2">
                        <a:lumMod val="20000"/>
                        <a:lumOff val="80000"/>
                      </a:schemeClr>
                    </a:solidFill>
                  </a:tcPr>
                </a:tc>
              </a:tr>
              <a:tr h="148330">
                <a:tc>
                  <a:txBody>
                    <a:bodyPr/>
                    <a:lstStyle/>
                    <a:p>
                      <a:pPr algn="l" fontAlgn="b"/>
                      <a:r>
                        <a:rPr lang="en-GB" sz="900" u="none" strike="noStrike">
                          <a:effectLst/>
                        </a:rPr>
                        <a:t> </a:t>
                      </a:r>
                      <a:endParaRPr lang="en-GB" sz="900" b="0" i="0" u="none" strike="noStrike">
                        <a:solidFill>
                          <a:srgbClr val="000000"/>
                        </a:solidFill>
                        <a:effectLst/>
                        <a:latin typeface="Calibri"/>
                      </a:endParaRPr>
                    </a:p>
                  </a:txBody>
                  <a:tcPr marL="7416" marR="7416" marT="7416" marB="0" anchor="b">
                    <a:solidFill>
                      <a:schemeClr val="tx2">
                        <a:lumMod val="20000"/>
                        <a:lumOff val="80000"/>
                      </a:schemeClr>
                    </a:solidFill>
                  </a:tcPr>
                </a:tc>
                <a:tc>
                  <a:txBody>
                    <a:bodyPr/>
                    <a:lstStyle/>
                    <a:p>
                      <a:pPr algn="l" fontAlgn="b"/>
                      <a:r>
                        <a:rPr lang="en-GB" sz="900" u="none" strike="noStrike">
                          <a:effectLst/>
                        </a:rPr>
                        <a:t> </a:t>
                      </a:r>
                      <a:endParaRPr lang="en-GB" sz="900" b="0" i="0" u="none" strike="noStrike">
                        <a:solidFill>
                          <a:srgbClr val="000000"/>
                        </a:solidFill>
                        <a:effectLst/>
                        <a:latin typeface="Calibri"/>
                      </a:endParaRPr>
                    </a:p>
                  </a:txBody>
                  <a:tcPr marL="7416" marR="7416" marT="7416" marB="0" anchor="b">
                    <a:solidFill>
                      <a:schemeClr val="tx2">
                        <a:lumMod val="20000"/>
                        <a:lumOff val="80000"/>
                      </a:schemeClr>
                    </a:solidFill>
                  </a:tcPr>
                </a:tc>
                <a:tc>
                  <a:txBody>
                    <a:bodyPr/>
                    <a:lstStyle/>
                    <a:p>
                      <a:pPr algn="l" fontAlgn="b"/>
                      <a:r>
                        <a:rPr lang="en-GB" sz="900" u="none" strike="noStrike">
                          <a:effectLst/>
                        </a:rPr>
                        <a:t> </a:t>
                      </a:r>
                      <a:endParaRPr lang="en-GB" sz="900" b="0" i="0" u="none" strike="noStrike">
                        <a:solidFill>
                          <a:srgbClr val="000000"/>
                        </a:solidFill>
                        <a:effectLst/>
                        <a:latin typeface="Calibri"/>
                      </a:endParaRPr>
                    </a:p>
                  </a:txBody>
                  <a:tcPr marL="7416" marR="7416" marT="7416" marB="0" anchor="b">
                    <a:solidFill>
                      <a:schemeClr val="tx2">
                        <a:lumMod val="20000"/>
                        <a:lumOff val="80000"/>
                      </a:schemeClr>
                    </a:solidFill>
                  </a:tcPr>
                </a:tc>
                <a:tc>
                  <a:txBody>
                    <a:bodyPr/>
                    <a:lstStyle/>
                    <a:p>
                      <a:pPr algn="l" fontAlgn="b"/>
                      <a:r>
                        <a:rPr lang="en-GB" sz="900" u="none" strike="noStrike" dirty="0">
                          <a:effectLst/>
                        </a:rPr>
                        <a:t> </a:t>
                      </a:r>
                      <a:endParaRPr lang="en-GB" sz="900" b="0" i="0" u="none" strike="noStrike" dirty="0">
                        <a:solidFill>
                          <a:srgbClr val="000000"/>
                        </a:solidFill>
                        <a:effectLst/>
                        <a:latin typeface="Calibri"/>
                      </a:endParaRPr>
                    </a:p>
                  </a:txBody>
                  <a:tcPr marL="7416" marR="7416" marT="7416" marB="0" anchor="b">
                    <a:solidFill>
                      <a:schemeClr val="tx2">
                        <a:lumMod val="20000"/>
                        <a:lumOff val="80000"/>
                      </a:schemeClr>
                    </a:solidFill>
                  </a:tcPr>
                </a:tc>
                <a:tc>
                  <a:txBody>
                    <a:bodyPr/>
                    <a:lstStyle/>
                    <a:p>
                      <a:pPr algn="l" fontAlgn="b"/>
                      <a:r>
                        <a:rPr lang="en-GB" sz="900" u="none" strike="noStrike">
                          <a:effectLst/>
                        </a:rPr>
                        <a:t> </a:t>
                      </a:r>
                      <a:endParaRPr lang="en-GB" sz="900" b="0" i="0" u="none" strike="noStrike">
                        <a:solidFill>
                          <a:srgbClr val="000000"/>
                        </a:solidFill>
                        <a:effectLst/>
                        <a:latin typeface="Calibri"/>
                      </a:endParaRPr>
                    </a:p>
                  </a:txBody>
                  <a:tcPr marL="7416" marR="7416" marT="7416" marB="0" anchor="b">
                    <a:solidFill>
                      <a:schemeClr val="tx2">
                        <a:lumMod val="20000"/>
                        <a:lumOff val="80000"/>
                      </a:schemeClr>
                    </a:solidFill>
                  </a:tcPr>
                </a:tc>
                <a:tc>
                  <a:txBody>
                    <a:bodyPr/>
                    <a:lstStyle/>
                    <a:p>
                      <a:pPr algn="l" fontAlgn="b"/>
                      <a:r>
                        <a:rPr lang="en-GB" sz="900" u="none" strike="noStrike">
                          <a:effectLst/>
                        </a:rPr>
                        <a:t> </a:t>
                      </a:r>
                      <a:endParaRPr lang="en-GB" sz="900" b="0" i="0" u="none" strike="noStrike">
                        <a:solidFill>
                          <a:srgbClr val="000000"/>
                        </a:solidFill>
                        <a:effectLst/>
                        <a:latin typeface="Calibri"/>
                      </a:endParaRPr>
                    </a:p>
                  </a:txBody>
                  <a:tcPr marL="7416" marR="7416" marT="7416" marB="0" anchor="b">
                    <a:solidFill>
                      <a:schemeClr val="tx2">
                        <a:lumMod val="20000"/>
                        <a:lumOff val="80000"/>
                      </a:schemeClr>
                    </a:solidFill>
                  </a:tcPr>
                </a:tc>
                <a:tc>
                  <a:txBody>
                    <a:bodyPr/>
                    <a:lstStyle/>
                    <a:p>
                      <a:pPr algn="l" fontAlgn="b"/>
                      <a:r>
                        <a:rPr lang="en-GB" sz="900" u="none" strike="noStrike">
                          <a:effectLst/>
                        </a:rPr>
                        <a:t> </a:t>
                      </a:r>
                      <a:endParaRPr lang="en-GB" sz="900" b="0" i="0" u="none" strike="noStrike">
                        <a:solidFill>
                          <a:srgbClr val="000000"/>
                        </a:solidFill>
                        <a:effectLst/>
                        <a:latin typeface="Calibri"/>
                      </a:endParaRPr>
                    </a:p>
                  </a:txBody>
                  <a:tcPr marL="7416" marR="7416" marT="7416" marB="0" anchor="b">
                    <a:solidFill>
                      <a:schemeClr val="tx2">
                        <a:lumMod val="20000"/>
                        <a:lumOff val="80000"/>
                      </a:schemeClr>
                    </a:solidFill>
                  </a:tcPr>
                </a:tc>
                <a:tc>
                  <a:txBody>
                    <a:bodyPr/>
                    <a:lstStyle/>
                    <a:p>
                      <a:pPr algn="l" fontAlgn="b"/>
                      <a:r>
                        <a:rPr lang="en-GB" sz="900" u="none" strike="noStrike">
                          <a:effectLst/>
                        </a:rPr>
                        <a:t> </a:t>
                      </a:r>
                      <a:endParaRPr lang="en-GB" sz="900" b="0" i="0" u="none" strike="noStrike">
                        <a:solidFill>
                          <a:srgbClr val="000000"/>
                        </a:solidFill>
                        <a:effectLst/>
                        <a:latin typeface="Calibri"/>
                      </a:endParaRPr>
                    </a:p>
                  </a:txBody>
                  <a:tcPr marL="7416" marR="7416" marT="7416" marB="0" anchor="b">
                    <a:solidFill>
                      <a:schemeClr val="tx2">
                        <a:lumMod val="20000"/>
                        <a:lumOff val="80000"/>
                      </a:schemeClr>
                    </a:solidFill>
                  </a:tcPr>
                </a:tc>
                <a:tc>
                  <a:txBody>
                    <a:bodyPr/>
                    <a:lstStyle/>
                    <a:p>
                      <a:pPr algn="l" fontAlgn="b"/>
                      <a:r>
                        <a:rPr lang="en-GB" sz="900" u="none" strike="noStrike" dirty="0">
                          <a:effectLst/>
                        </a:rPr>
                        <a:t> </a:t>
                      </a:r>
                      <a:endParaRPr lang="en-GB" sz="900" b="0" i="0" u="none" strike="noStrike" dirty="0">
                        <a:solidFill>
                          <a:srgbClr val="000000"/>
                        </a:solidFill>
                        <a:effectLst/>
                        <a:latin typeface="Calibri"/>
                      </a:endParaRPr>
                    </a:p>
                  </a:txBody>
                  <a:tcPr marL="7416" marR="7416" marT="7416" marB="0" anchor="b">
                    <a:solidFill>
                      <a:schemeClr val="tx2">
                        <a:lumMod val="20000"/>
                        <a:lumOff val="80000"/>
                      </a:schemeClr>
                    </a:solidFill>
                  </a:tcPr>
                </a:tc>
              </a:tr>
            </a:tbl>
          </a:graphicData>
        </a:graphic>
      </p:graphicFrame>
      <p:sp>
        <p:nvSpPr>
          <p:cNvPr id="8" name="TextBox 7"/>
          <p:cNvSpPr txBox="1"/>
          <p:nvPr/>
        </p:nvSpPr>
        <p:spPr>
          <a:xfrm>
            <a:off x="498766" y="4471839"/>
            <a:ext cx="7480028" cy="1569660"/>
          </a:xfrm>
          <a:prstGeom prst="rect">
            <a:avLst/>
          </a:prstGeom>
          <a:noFill/>
        </p:spPr>
        <p:txBody>
          <a:bodyPr wrap="square" rtlCol="0">
            <a:spAutoFit/>
          </a:bodyPr>
          <a:lstStyle/>
          <a:p>
            <a:pPr marL="285750" indent="-285750">
              <a:buFont typeface="Arial" panose="020B0604020202020204" pitchFamily="34" charset="0"/>
              <a:buChar char="•"/>
            </a:pPr>
            <a:r>
              <a:rPr lang="en-GB" sz="1600" dirty="0" smtClean="0"/>
              <a:t>A further report is being worked on that incorporates </a:t>
            </a:r>
            <a:r>
              <a:rPr lang="en-GB" sz="1600" b="1" dirty="0" smtClean="0"/>
              <a:t>Physiotherapy, MOT bookings, and memberships</a:t>
            </a:r>
            <a:r>
              <a:rPr lang="en-GB" sz="1600" dirty="0" smtClean="0"/>
              <a:t>. As soon as this has been tested and approved we will provide you with this data</a:t>
            </a:r>
          </a:p>
          <a:p>
            <a:endParaRPr lang="en-GB" sz="1600" dirty="0" smtClean="0"/>
          </a:p>
          <a:p>
            <a:pPr marL="285750" indent="-285750">
              <a:buFont typeface="Arial" panose="020B0604020202020204" pitchFamily="34" charset="0"/>
              <a:buChar char="•"/>
            </a:pPr>
            <a:r>
              <a:rPr lang="en-GB" sz="1600" dirty="0" smtClean="0"/>
              <a:t>A </a:t>
            </a:r>
            <a:r>
              <a:rPr lang="en-GB" sz="1600" b="1" dirty="0" smtClean="0"/>
              <a:t>multi-disciplinary meeting </a:t>
            </a:r>
            <a:r>
              <a:rPr lang="en-GB" sz="1600" dirty="0" smtClean="0"/>
              <a:t>is to be set up to go through the report and discuss any advanced cases</a:t>
            </a:r>
            <a:endParaRPr lang="en-GB" sz="1600" dirty="0"/>
          </a:p>
        </p:txBody>
      </p:sp>
    </p:spTree>
    <p:extLst>
      <p:ext uri="{BB962C8B-B14F-4D97-AF65-F5344CB8AC3E}">
        <p14:creationId xmlns:p14="http://schemas.microsoft.com/office/powerpoint/2010/main" val="272508813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3200" dirty="0" smtClean="0"/>
              <a:t>Team Briefing</a:t>
            </a:r>
            <a:endParaRPr lang="en-GB" sz="3200" dirty="0"/>
          </a:p>
        </p:txBody>
      </p:sp>
      <p:sp>
        <p:nvSpPr>
          <p:cNvPr id="3" name="Content Placeholder 2"/>
          <p:cNvSpPr>
            <a:spLocks noGrp="1"/>
          </p:cNvSpPr>
          <p:nvPr>
            <p:ph idx="1"/>
          </p:nvPr>
        </p:nvSpPr>
        <p:spPr>
          <a:xfrm>
            <a:off x="558000" y="1590545"/>
            <a:ext cx="6120000" cy="4500000"/>
          </a:xfrm>
        </p:spPr>
        <p:txBody>
          <a:bodyPr>
            <a:normAutofit fontScale="92500" lnSpcReduction="20000"/>
          </a:bodyPr>
          <a:lstStyle/>
          <a:p>
            <a:pPr marL="285750" indent="-285750">
              <a:lnSpc>
                <a:spcPct val="150000"/>
              </a:lnSpc>
              <a:buFont typeface="Arial" panose="020B0604020202020204" pitchFamily="34" charset="0"/>
              <a:buChar char="•"/>
            </a:pPr>
            <a:r>
              <a:rPr lang="en-GB" b="1" dirty="0" smtClean="0"/>
              <a:t>Roll out to all HOD’s </a:t>
            </a:r>
            <a:r>
              <a:rPr lang="en-GB" dirty="0" smtClean="0"/>
              <a:t>at your next team meeting</a:t>
            </a:r>
          </a:p>
          <a:p>
            <a:pPr marL="285750" indent="-285750">
              <a:lnSpc>
                <a:spcPct val="150000"/>
              </a:lnSpc>
              <a:buFont typeface="Arial" panose="020B0604020202020204" pitchFamily="34" charset="0"/>
              <a:buChar char="•"/>
            </a:pPr>
            <a:r>
              <a:rPr lang="en-GB" b="1" dirty="0" smtClean="0"/>
              <a:t>HOD’s to disseminate to their teams </a:t>
            </a:r>
            <a:r>
              <a:rPr lang="en-GB" dirty="0" smtClean="0"/>
              <a:t>in face to face meeting</a:t>
            </a:r>
          </a:p>
          <a:p>
            <a:pPr marL="285750" indent="-285750">
              <a:lnSpc>
                <a:spcPct val="150000"/>
              </a:lnSpc>
              <a:buFont typeface="Arial" panose="020B0604020202020204" pitchFamily="34" charset="0"/>
              <a:buChar char="•"/>
            </a:pPr>
            <a:r>
              <a:rPr lang="en-GB" b="1" dirty="0" smtClean="0"/>
              <a:t>Additional meeting </a:t>
            </a:r>
            <a:r>
              <a:rPr lang="en-GB" dirty="0" smtClean="0"/>
              <a:t>to be arranged with the Fitness Team and the Physiotherapy Team</a:t>
            </a:r>
          </a:p>
          <a:p>
            <a:pPr marL="285750" indent="-285750">
              <a:lnSpc>
                <a:spcPct val="150000"/>
              </a:lnSpc>
              <a:buFont typeface="Arial" panose="020B0604020202020204" pitchFamily="34" charset="0"/>
              <a:buChar char="•"/>
            </a:pPr>
            <a:r>
              <a:rPr lang="en-GB" b="1" dirty="0" smtClean="0"/>
              <a:t>All Front of House staff and Physio’s </a:t>
            </a:r>
            <a:r>
              <a:rPr lang="en-GB" dirty="0" smtClean="0"/>
              <a:t>to be provided with </a:t>
            </a:r>
            <a:r>
              <a:rPr lang="en-GB" b="1" dirty="0" smtClean="0"/>
              <a:t>TM2 training on taking payment </a:t>
            </a:r>
            <a:r>
              <a:rPr lang="en-GB" dirty="0" smtClean="0"/>
              <a:t>and log ins</a:t>
            </a:r>
          </a:p>
          <a:p>
            <a:pPr lvl="2">
              <a:lnSpc>
                <a:spcPct val="120000"/>
              </a:lnSpc>
            </a:pPr>
            <a:r>
              <a:rPr lang="en-GB" dirty="0" smtClean="0"/>
              <a:t>Log </a:t>
            </a:r>
            <a:r>
              <a:rPr lang="en-GB" dirty="0"/>
              <a:t>into Academy </a:t>
            </a:r>
            <a:r>
              <a:rPr lang="en-GB" dirty="0" smtClean="0"/>
              <a:t>Online</a:t>
            </a:r>
            <a:r>
              <a:rPr lang="en-GB" sz="1800" dirty="0"/>
              <a:t> </a:t>
            </a:r>
            <a:r>
              <a:rPr lang="en-GB" sz="1800" dirty="0" smtClean="0"/>
              <a:t>and c</a:t>
            </a:r>
            <a:r>
              <a:rPr lang="en-GB" dirty="0" smtClean="0"/>
              <a:t>lick </a:t>
            </a:r>
            <a:r>
              <a:rPr lang="en-GB" dirty="0"/>
              <a:t>on Learning Directory</a:t>
            </a:r>
            <a:endParaRPr lang="en-GB" sz="1800" dirty="0"/>
          </a:p>
          <a:p>
            <a:pPr lvl="2">
              <a:lnSpc>
                <a:spcPct val="120000"/>
              </a:lnSpc>
            </a:pPr>
            <a:r>
              <a:rPr lang="en-GB" dirty="0"/>
              <a:t>In Programme Search type TM2 and search</a:t>
            </a:r>
            <a:endParaRPr lang="en-GB" sz="1800" dirty="0"/>
          </a:p>
          <a:p>
            <a:pPr lvl="2">
              <a:lnSpc>
                <a:spcPct val="120000"/>
              </a:lnSpc>
            </a:pPr>
            <a:r>
              <a:rPr lang="en-GB" dirty="0" smtClean="0"/>
              <a:t>3 modules will appear. You must complete all 3 modules:</a:t>
            </a:r>
            <a:endParaRPr lang="en-GB" sz="1800" dirty="0" smtClean="0"/>
          </a:p>
          <a:p>
            <a:pPr lvl="3">
              <a:lnSpc>
                <a:spcPct val="120000"/>
              </a:lnSpc>
            </a:pPr>
            <a:r>
              <a:rPr lang="en-GB" dirty="0" smtClean="0"/>
              <a:t>TM2 </a:t>
            </a:r>
            <a:r>
              <a:rPr lang="en-GB" dirty="0"/>
              <a:t>Accepting Advanced Payments</a:t>
            </a:r>
            <a:endParaRPr lang="en-GB" sz="1800" dirty="0"/>
          </a:p>
          <a:p>
            <a:pPr lvl="3">
              <a:lnSpc>
                <a:spcPct val="120000"/>
              </a:lnSpc>
            </a:pPr>
            <a:r>
              <a:rPr lang="en-GB" dirty="0"/>
              <a:t>TM2 Taking payments</a:t>
            </a:r>
            <a:endParaRPr lang="en-GB" sz="1800" dirty="0"/>
          </a:p>
          <a:p>
            <a:pPr lvl="3">
              <a:lnSpc>
                <a:spcPct val="120000"/>
              </a:lnSpc>
            </a:pPr>
            <a:r>
              <a:rPr lang="en-GB" dirty="0"/>
              <a:t>TM2 How to </a:t>
            </a:r>
            <a:r>
              <a:rPr lang="en-GB" dirty="0" smtClean="0"/>
              <a:t>invoice</a:t>
            </a:r>
            <a:endParaRPr lang="en-GB" sz="1800" dirty="0" smtClean="0"/>
          </a:p>
          <a:p>
            <a:pPr marL="285750" indent="-285750">
              <a:lnSpc>
                <a:spcPct val="150000"/>
              </a:lnSpc>
              <a:buFont typeface="Arial" panose="020B0604020202020204" pitchFamily="34" charset="0"/>
              <a:buChar char="•"/>
            </a:pPr>
            <a:r>
              <a:rPr lang="en-GB" dirty="0" smtClean="0"/>
              <a:t>If you require further training</a:t>
            </a:r>
          </a:p>
          <a:p>
            <a:pPr marL="844550" lvl="2" indent="-285750">
              <a:lnSpc>
                <a:spcPct val="150000"/>
              </a:lnSpc>
            </a:pPr>
            <a:r>
              <a:rPr lang="en-GB" dirty="0" smtClean="0"/>
              <a:t>Webinar training takes </a:t>
            </a:r>
            <a:r>
              <a:rPr lang="en-GB" dirty="0"/>
              <a:t>place every </a:t>
            </a:r>
            <a:r>
              <a:rPr lang="en-GB" b="1" dirty="0"/>
              <a:t>Wednesday between 9am – 11am</a:t>
            </a:r>
          </a:p>
          <a:p>
            <a:pPr marL="844550" lvl="2" indent="-285750">
              <a:lnSpc>
                <a:spcPct val="150000"/>
              </a:lnSpc>
            </a:pPr>
            <a:r>
              <a:rPr lang="en-GB" dirty="0" smtClean="0"/>
              <a:t>Please </a:t>
            </a:r>
            <a:r>
              <a:rPr lang="en-GB" dirty="0"/>
              <a:t>contact </a:t>
            </a:r>
            <a:r>
              <a:rPr lang="en-GB" b="1" dirty="0"/>
              <a:t>Lindsey Foyle </a:t>
            </a:r>
            <a:r>
              <a:rPr lang="en-GB" dirty="0"/>
              <a:t>to book training</a:t>
            </a:r>
          </a:p>
          <a:p>
            <a:endParaRPr lang="en-GB" dirty="0" smtClean="0"/>
          </a:p>
          <a:p>
            <a:pPr marL="285750" indent="-285750">
              <a:buFont typeface="Arial" panose="020B0604020202020204" pitchFamily="34" charset="0"/>
              <a:buChar char="•"/>
            </a:pPr>
            <a:endParaRPr lang="en-GB" dirty="0" smtClean="0"/>
          </a:p>
          <a:p>
            <a:pPr marL="285750" indent="-285750">
              <a:buFont typeface="Arial" panose="020B0604020202020204" pitchFamily="34" charset="0"/>
              <a:buChar char="•"/>
            </a:pPr>
            <a:endParaRPr lang="en-GB" dirty="0" smtClean="0"/>
          </a:p>
          <a:p>
            <a:endParaRPr lang="en-GB" b="1" dirty="0"/>
          </a:p>
          <a:p>
            <a:pPr marL="439738" lvl="1" indent="-285750"/>
            <a:endParaRPr lang="en-GB" dirty="0" smtClean="0"/>
          </a:p>
        </p:txBody>
      </p:sp>
      <p:sp>
        <p:nvSpPr>
          <p:cNvPr id="4" name="Date Placeholder 3"/>
          <p:cNvSpPr>
            <a:spLocks noGrp="1"/>
          </p:cNvSpPr>
          <p:nvPr>
            <p:ph type="dt" sz="half" idx="10"/>
          </p:nvPr>
        </p:nvSpPr>
        <p:spPr/>
        <p:txBody>
          <a:bodyPr/>
          <a:lstStyle/>
          <a:p>
            <a:fld id="{57C56A57-AE73-42B1-8F37-5D3AECC01A17}" type="datetime1">
              <a:rPr lang="en-GB" smtClean="0"/>
              <a:t>10/07/2017</a:t>
            </a:fld>
            <a:endParaRPr lang="en-GB" dirty="0"/>
          </a:p>
        </p:txBody>
      </p:sp>
      <p:sp>
        <p:nvSpPr>
          <p:cNvPr id="6" name="Slide Number Placeholder 5"/>
          <p:cNvSpPr>
            <a:spLocks noGrp="1"/>
          </p:cNvSpPr>
          <p:nvPr>
            <p:ph type="sldNum" sz="quarter" idx="12"/>
          </p:nvPr>
        </p:nvSpPr>
        <p:spPr/>
        <p:txBody>
          <a:bodyPr/>
          <a:lstStyle/>
          <a:p>
            <a:fld id="{B49CE71F-FCC4-43F7-969A-5D16C0BC8260}" type="slidenum">
              <a:rPr lang="en-GB" smtClean="0"/>
              <a:t>8</a:t>
            </a:fld>
            <a:endParaRPr lang="en-GB" dirty="0"/>
          </a:p>
        </p:txBody>
      </p:sp>
    </p:spTree>
    <p:extLst>
      <p:ext uri="{BB962C8B-B14F-4D97-AF65-F5344CB8AC3E}">
        <p14:creationId xmlns:p14="http://schemas.microsoft.com/office/powerpoint/2010/main" val="281403551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tx2">
            <a:lumMod val="75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50799" y="1346199"/>
            <a:ext cx="7944271" cy="4243440"/>
          </a:xfrm>
          <a:ln>
            <a:solidFill>
              <a:srgbClr val="000000"/>
            </a:solidFill>
          </a:ln>
        </p:spPr>
        <p:txBody>
          <a:bodyPr>
            <a:normAutofit/>
          </a:bodyPr>
          <a:lstStyle/>
          <a:p>
            <a:r>
              <a:rPr lang="en-GB" sz="2000" dirty="0" smtClean="0"/>
              <a:t>Document Title: Physiotherapy and Fitness Referral Pathways</a:t>
            </a:r>
            <a:br>
              <a:rPr lang="en-GB" sz="2000" dirty="0" smtClean="0"/>
            </a:br>
            <a:r>
              <a:rPr lang="en-GB" sz="2000" dirty="0" smtClean="0"/>
              <a:t>Document Classification: Restricted</a:t>
            </a:r>
            <a:br>
              <a:rPr lang="en-GB" sz="2000" dirty="0" smtClean="0"/>
            </a:br>
            <a:r>
              <a:rPr lang="en-GB" sz="2000" dirty="0" smtClean="0"/>
              <a:t>Document Author: Dannii Sharp</a:t>
            </a:r>
            <a:br>
              <a:rPr lang="en-GB" sz="2000" dirty="0" smtClean="0"/>
            </a:br>
            <a:r>
              <a:rPr lang="en-GB" sz="2000" dirty="0" smtClean="0"/>
              <a:t>Approved By: Chris Foster</a:t>
            </a:r>
            <a:br>
              <a:rPr lang="en-GB" sz="2000" dirty="0" smtClean="0"/>
            </a:br>
            <a:r>
              <a:rPr lang="en-GB" sz="2000" dirty="0" smtClean="0"/>
              <a:t>Master Document Location: Physiotherapy Operations</a:t>
            </a:r>
            <a:br>
              <a:rPr lang="en-GB" sz="2000" dirty="0" smtClean="0"/>
            </a:br>
            <a:r>
              <a:rPr lang="en-GB" sz="2000" dirty="0" smtClean="0"/>
              <a:t>Issue Date: Jun 2017</a:t>
            </a:r>
            <a:br>
              <a:rPr lang="en-GB" sz="2000" dirty="0" smtClean="0"/>
            </a:br>
            <a:r>
              <a:rPr lang="en-GB" sz="2000" dirty="0" smtClean="0"/>
              <a:t>Review Date: Dec 2017</a:t>
            </a:r>
            <a:br>
              <a:rPr lang="en-GB" sz="2000" dirty="0" smtClean="0"/>
            </a:br>
            <a:r>
              <a:rPr lang="en-GB" sz="2000" dirty="0" smtClean="0"/>
              <a:t>Version: 1</a:t>
            </a:r>
            <a:endParaRPr lang="en-GB" sz="2000" i="1" dirty="0"/>
          </a:p>
        </p:txBody>
      </p:sp>
    </p:spTree>
    <p:extLst>
      <p:ext uri="{BB962C8B-B14F-4D97-AF65-F5344CB8AC3E}">
        <p14:creationId xmlns:p14="http://schemas.microsoft.com/office/powerpoint/2010/main" val="2172147937"/>
      </p:ext>
    </p:extLst>
  </p:cSld>
  <p:clrMapOvr>
    <a:masterClrMapping/>
  </p:clrMapOvr>
</p:sld>
</file>

<file path=ppt/theme/theme1.xml><?xml version="1.0" encoding="utf-8"?>
<a:theme xmlns:a="http://schemas.openxmlformats.org/drawingml/2006/main" name="30 Day Fitness and Wellbeing Pass February 2017">
  <a:themeElements>
    <a:clrScheme name="Nuffield Health">
      <a:dk1>
        <a:srgbClr val="000000"/>
      </a:dk1>
      <a:lt1>
        <a:srgbClr val="FFFFFF"/>
      </a:lt1>
      <a:dk2>
        <a:srgbClr val="00A200"/>
      </a:dk2>
      <a:lt2>
        <a:srgbClr val="FFFFFF"/>
      </a:lt2>
      <a:accent1>
        <a:srgbClr val="FAD9CB"/>
      </a:accent1>
      <a:accent2>
        <a:srgbClr val="38495A"/>
      </a:accent2>
      <a:accent3>
        <a:srgbClr val="C6B200"/>
      </a:accent3>
      <a:accent4>
        <a:srgbClr val="BCAD9F"/>
      </a:accent4>
      <a:accent5>
        <a:srgbClr val="361430"/>
      </a:accent5>
      <a:accent6>
        <a:srgbClr val="FCEAE2"/>
      </a:accent6>
      <a:hlink>
        <a:srgbClr val="0563C1"/>
      </a:hlink>
      <a:folHlink>
        <a:srgbClr val="954F72"/>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rgbClr val="F3E9E2"/>
        </a:solidFill>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rgbClr val="000C00"/>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defRPr sz="1400" dirty="0"/>
        </a:defPPr>
      </a:lstStyle>
    </a:txDef>
  </a:objectDefaults>
  <a:extraClrSchemeLst/>
  <a:extLst>
    <a:ext uri="{05A4C25C-085E-4340-85A3-A5531E510DB2}">
      <thm15:themeFamily xmlns:thm15="http://schemas.microsoft.com/office/thememl/2012/main" xmlns="" name="NH_PowerPoint_Template_Jan25_2017 [Read-Only]" id="{FFEFED1D-BD70-4944-9115-3189B81A9647}" vid="{CEC72E19-7A81-4EDE-9522-8EDB4992D145}"/>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mso-contentType ?>
<spe:Receivers xmlns:spe="http://schemas.microsoft.com/sharepoint/events">
  <Receiver>
    <Name>Document ID Generator</Name>
    <Synchronization>Synchronous</Synchronization>
    <Type>10001</Type>
    <SequenceNumber>1000</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10002</Type>
    <SequenceNumber>1001</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10004</Type>
    <SequenceNumber>1002</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10006</Type>
    <SequenceNumber>1003</SequenceNumber>
    <Url/>
    <Assembly>Microsoft.Office.DocumentManagement, Version=16.0.0.0, Culture=neutral, PublicKeyToken=71e9bce111e9429c</Assembly>
    <Class>Microsoft.Office.DocumentManagement.Internal.DocIdHandler</Class>
    <Data/>
    <Filter/>
  </Receiver>
</spe:Receivers>
</file>

<file path=customXml/item3.xml><?xml version="1.0" encoding="utf-8"?>
<ct:contentTypeSchema xmlns:ct="http://schemas.microsoft.com/office/2006/metadata/contentType" xmlns:ma="http://schemas.microsoft.com/office/2006/metadata/properties/metaAttributes" ct:_="" ma:_="" ma:contentTypeName="Document" ma:contentTypeID="0x0101008B1032F6CC8CD949AE0AEB1FCB3350B8" ma:contentTypeVersion="4" ma:contentTypeDescription="Create a new document." ma:contentTypeScope="" ma:versionID="b242b41dc1c6d33e7b4dbef571a53ba8">
  <xsd:schema xmlns:xsd="http://www.w3.org/2001/XMLSchema" xmlns:xs="http://www.w3.org/2001/XMLSchema" xmlns:p="http://schemas.microsoft.com/office/2006/metadata/properties" xmlns:ns1="http://schemas.microsoft.com/sharepoint/v3" xmlns:ns2="f61a6164-5cda-4657-ab5f-6d8bcb5f9ecb" targetNamespace="http://schemas.microsoft.com/office/2006/metadata/properties" ma:root="true" ma:fieldsID="adf6bef9811a740fef45b1c040ba06f0" ns1:_="" ns2:_="">
    <xsd:import namespace="http://schemas.microsoft.com/sharepoint/v3"/>
    <xsd:import namespace="f61a6164-5cda-4657-ab5f-6d8bcb5f9ecb"/>
    <xsd:element name="properties">
      <xsd:complexType>
        <xsd:sequence>
          <xsd:element name="documentManagement">
            <xsd:complexType>
              <xsd:all>
                <xsd:element ref="ns1:PublishingStartDate" minOccurs="0"/>
                <xsd:element ref="ns1:PublishingExpirationDate" minOccurs="0"/>
                <xsd:element ref="ns2:_dlc_DocId" minOccurs="0"/>
                <xsd:element ref="ns2:_dlc_DocIdUrl" minOccurs="0"/>
                <xsd:element ref="ns2:_dlc_DocIdPersistId" minOccurs="0"/>
                <xsd:element ref="ns2:SharedWithUsers" minOccurs="0"/>
                <xsd:element ref="ns2: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PublishingStartDate" ma:index="8" nillable="true" ma:displayName="Scheduling Start Date" ma:description="Scheduling Start Date is a site column created by the Publishing feature. It is used to specify the date and time on which this page will first appear to site visitors." ma:internalName="PublishingStartDate">
      <xsd:simpleType>
        <xsd:restriction base="dms:Unknown"/>
      </xsd:simpleType>
    </xsd:element>
    <xsd:element name="PublishingExpirationDate" ma:index="9" nillable="true" ma:displayName="Scheduling End Date" ma:description="Scheduling End Date is a site column created by the Publishing feature. It is used to specify the date and time on which this page will no longer appear to site visitors." ma:internalName="PublishingExpirationDat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f61a6164-5cda-4657-ab5f-6d8bcb5f9ecb" elementFormDefault="qualified">
    <xsd:import namespace="http://schemas.microsoft.com/office/2006/documentManagement/types"/>
    <xsd:import namespace="http://schemas.microsoft.com/office/infopath/2007/PartnerControls"/>
    <xsd:element name="_dlc_DocId" ma:index="10" nillable="true" ma:displayName="Document ID Value" ma:description="The value of the document ID assigned to this item." ma:internalName="_dlc_DocId" ma:readOnly="true">
      <xsd:simpleType>
        <xsd:restriction base="dms:Text"/>
      </xsd:simpleType>
    </xsd:element>
    <xsd:element name="_dlc_DocIdUrl" ma:index="11" nillable="true" ma:displayName="Document ID" ma:description="Permanent link to this document." ma:hidden="true" ma:internalName="_dlc_DocIdUrl" ma:readOnly="true">
      <xsd:complexType>
        <xsd:complexContent>
          <xsd:extension base="dms:URL">
            <xsd:sequence>
              <xsd:element name="Url" type="dms:ValidUrl" minOccurs="0" nillable="true"/>
              <xsd:element name="Description" type="xsd:string" nillable="true"/>
            </xsd:sequence>
          </xsd:extension>
        </xsd:complexContent>
      </xsd:complexType>
    </xsd:element>
    <xsd:element name="_dlc_DocIdPersistId" ma:index="12" nillable="true" ma:displayName="Persist ID" ma:description="Keep ID on add." ma:hidden="true" ma:internalName="_dlc_DocIdPersistId" ma:readOnly="true">
      <xsd:simpleType>
        <xsd:restriction base="dms:Boolean"/>
      </xsd:simpleType>
    </xsd:element>
    <xsd:element name="SharedWithUsers" ma:index="13"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4" nillable="true" ma:displayName="Shared With Details" ma:description=""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4.xml><?xml version="1.0" encoding="utf-8"?>
<p:properties xmlns:p="http://schemas.microsoft.com/office/2006/metadata/properties" xmlns:xsi="http://www.w3.org/2001/XMLSchema-instance" xmlns:pc="http://schemas.microsoft.com/office/infopath/2007/PartnerControls">
  <documentManagement>
    <PublishingExpirationDate xmlns="http://schemas.microsoft.com/sharepoint/v3" xsi:nil="true"/>
    <PublishingStartDate xmlns="http://schemas.microsoft.com/sharepoint/v3" xsi:nil="true"/>
    <_dlc_DocId xmlns="f61a6164-5cda-4657-ab5f-6d8bcb5f9ecb">NUFFIELDHOME-6-118</_dlc_DocId>
    <_dlc_DocIdUrl xmlns="f61a6164-5cda-4657-ab5f-6d8bcb5f9ecb">
      <Url>https://mynuffieldhealth.sharepoint.com/_layouts/15/DocIdRedir.aspx?ID=NUFFIELDHOME-6-118</Url>
      <Description>NUFFIELDHOME-6-118</Description>
    </_dlc_DocIdUrl>
  </documentManagement>
</p:properties>
</file>

<file path=customXml/itemProps1.xml><?xml version="1.0" encoding="utf-8"?>
<ds:datastoreItem xmlns:ds="http://schemas.openxmlformats.org/officeDocument/2006/customXml" ds:itemID="{0AD648DC-15D6-4836-8C8B-B7DD47EF5E39}">
  <ds:schemaRefs>
    <ds:schemaRef ds:uri="http://schemas.microsoft.com/sharepoint/v3/contenttype/forms"/>
  </ds:schemaRefs>
</ds:datastoreItem>
</file>

<file path=customXml/itemProps2.xml><?xml version="1.0" encoding="utf-8"?>
<ds:datastoreItem xmlns:ds="http://schemas.openxmlformats.org/officeDocument/2006/customXml" ds:itemID="{468BA61F-54CA-4AB8-AE42-2163E4B308A0}">
  <ds:schemaRefs>
    <ds:schemaRef ds:uri="http://schemas.microsoft.com/sharepoint/events"/>
  </ds:schemaRefs>
</ds:datastoreItem>
</file>

<file path=customXml/itemProps3.xml><?xml version="1.0" encoding="utf-8"?>
<ds:datastoreItem xmlns:ds="http://schemas.openxmlformats.org/officeDocument/2006/customXml" ds:itemID="{6FB043A4-FBC4-4677-AE15-A2650E2334D4}">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f61a6164-5cda-4657-ab5f-6d8bcb5f9ecb"/>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4.xml><?xml version="1.0" encoding="utf-8"?>
<ds:datastoreItem xmlns:ds="http://schemas.openxmlformats.org/officeDocument/2006/customXml" ds:itemID="{77199871-83FC-441B-A394-4411DDCF423E}">
  <ds:schemaRefs>
    <ds:schemaRef ds:uri="http://schemas.microsoft.com/office/2006/metadata/properties"/>
    <ds:schemaRef ds:uri="http://www.w3.org/XML/1998/namespace"/>
    <ds:schemaRef ds:uri="http://schemas.microsoft.com/office/2006/documentManagement/types"/>
    <ds:schemaRef ds:uri="http://schemas.microsoft.com/office/infopath/2007/PartnerControls"/>
    <ds:schemaRef ds:uri="http://purl.org/dc/terms/"/>
    <ds:schemaRef ds:uri="http://purl.org/dc/elements/1.1/"/>
    <ds:schemaRef ds:uri="http://purl.org/dc/dcmitype/"/>
    <ds:schemaRef ds:uri="http://schemas.openxmlformats.org/package/2006/metadata/core-properties"/>
    <ds:schemaRef ds:uri="f61a6164-5cda-4657-ab5f-6d8bcb5f9ecb"/>
    <ds:schemaRef ds:uri="http://schemas.microsoft.com/sharepoint/v3"/>
  </ds:schemaRefs>
</ds:datastoreItem>
</file>

<file path=docProps/app.xml><?xml version="1.0" encoding="utf-8"?>
<Properties xmlns="http://schemas.openxmlformats.org/officeDocument/2006/extended-properties" xmlns:vt="http://schemas.openxmlformats.org/officeDocument/2006/docPropsVTypes">
  <Template>30 Day Fitness and Wellbeing Pass February 2017</Template>
  <TotalTime>24752</TotalTime>
  <Words>999</Words>
  <Application>Microsoft Office PowerPoint</Application>
  <PresentationFormat>On-screen Show (4:3)</PresentationFormat>
  <Paragraphs>201</Paragraphs>
  <Slides>10</Slides>
  <Notes>2</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30 Day Fitness and Wellbeing Pass February 2017</vt:lpstr>
      <vt:lpstr>Physiotherapy and Fitness Referral Pathways</vt:lpstr>
      <vt:lpstr>Referral Pathway - Refresh</vt:lpstr>
      <vt:lpstr>Referral Pathway – Action Plan to get the most out of this toolkit</vt:lpstr>
      <vt:lpstr>Two Main Entry Points between Service Lines   </vt:lpstr>
      <vt:lpstr>Physiotherapy – Referrals into Fitness  </vt:lpstr>
      <vt:lpstr>Fitness – Referrals into Physiotherapy  </vt:lpstr>
      <vt:lpstr>Tracking</vt:lpstr>
      <vt:lpstr>Team Briefing</vt:lpstr>
      <vt:lpstr>Document Title: Physiotherapy and Fitness Referral Pathways Document Classification: Restricted Document Author: Dannii Sharp Approved By: Chris Foster Master Document Location: Physiotherapy Operations Issue Date: Jun 2017 Review Date: Dec 2017 Version: 1</vt:lpstr>
      <vt:lpstr>Thank you.</vt:lpstr>
    </vt:vector>
  </TitlesOfParts>
  <Company>Nuffield Health</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30 day Fitness and Wellbeing Pass</dc:title>
  <dc:creator>Sharp, Dannii</dc:creator>
  <cp:lastModifiedBy>Sharp, Dannii</cp:lastModifiedBy>
  <cp:revision>65</cp:revision>
  <cp:lastPrinted>2017-01-25T10:59:29Z</cp:lastPrinted>
  <dcterms:created xsi:type="dcterms:W3CDTF">2017-02-23T18:55:46Z</dcterms:created>
  <dcterms:modified xsi:type="dcterms:W3CDTF">2017-07-17T11:11:52Z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0x0101008B1032F6CC8CD949AE0AEB1FCB3350B8</vt:lpwstr>
  </property>
  <property fmtid="{D5CDD505-2E9C-101B-9397-08002B2CF9AE}" pid="3" name="_dlc_DocIdItemGuid">
    <vt:lpwstr>aeeea15b-1548-4a0d-bf9a-7c15903f9eed</vt:lpwstr>
  </property>
</Properties>
</file>