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669088" cy="9753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200"/>
    <a:srgbClr val="C73B8B"/>
    <a:srgbClr val="00ABA9"/>
    <a:srgbClr val="D3B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824" y="-52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3834" tIns="46918" rIns="93834" bIns="4691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6" y="0"/>
            <a:ext cx="2889938" cy="487680"/>
          </a:xfrm>
          <a:prstGeom prst="rect">
            <a:avLst/>
          </a:prstGeom>
        </p:spPr>
        <p:txBody>
          <a:bodyPr vert="horz" lIns="93834" tIns="46918" rIns="93834" bIns="46918" rtlCol="0"/>
          <a:lstStyle>
            <a:lvl1pPr algn="r">
              <a:defRPr sz="1300"/>
            </a:lvl1pPr>
          </a:lstStyle>
          <a:p>
            <a:fld id="{93AFA82F-6021-4894-8066-A0B078B63208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63738" y="730250"/>
            <a:ext cx="2741612" cy="36591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834" tIns="46918" rIns="93834" bIns="4691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3834" tIns="46918" rIns="93834" bIns="4691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3834" tIns="46918" rIns="93834" bIns="4691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6" y="9264227"/>
            <a:ext cx="2889938" cy="487680"/>
          </a:xfrm>
          <a:prstGeom prst="rect">
            <a:avLst/>
          </a:prstGeom>
        </p:spPr>
        <p:txBody>
          <a:bodyPr vert="horz" lIns="93834" tIns="46918" rIns="93834" bIns="46918" rtlCol="0" anchor="b"/>
          <a:lstStyle>
            <a:lvl1pPr algn="r">
              <a:defRPr sz="1300"/>
            </a:lvl1pPr>
          </a:lstStyle>
          <a:p>
            <a:fld id="{F1738D3F-ADD6-4202-B49A-357F52759C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61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38D3F-ADD6-4202-B49A-357F52759C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033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62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668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697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0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901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37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627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654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648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418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46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36530-2A7B-4534-A4AB-F524D3A3EB3C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85A6D-A653-48D0-AC66-9EB6D5AA6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5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838636"/>
              </p:ext>
            </p:extLst>
          </p:nvPr>
        </p:nvGraphicFramePr>
        <p:xfrm>
          <a:off x="260648" y="2051720"/>
          <a:ext cx="3094772" cy="152141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60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1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8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43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4224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Monday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8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Pool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Instructor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Time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Stage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5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Duckling 1-4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5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06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55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3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55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 5/6/7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552028" y="179512"/>
            <a:ext cx="5829300" cy="1960033"/>
          </a:xfrm>
        </p:spPr>
        <p:txBody>
          <a:bodyPr anchor="ctr">
            <a:normAutofit/>
          </a:bodyPr>
          <a:lstStyle/>
          <a:p>
            <a:r>
              <a:rPr lang="en-GB" sz="3300" dirty="0">
                <a:solidFill>
                  <a:srgbClr val="00A200"/>
                </a:solidFill>
                <a:latin typeface="Nuffield Health Sans" pitchFamily="2" charset="0"/>
              </a:rPr>
              <a:t>Swimming Lesson Timetable </a:t>
            </a:r>
            <a:r>
              <a:rPr lang="en-GB" dirty="0">
                <a:solidFill>
                  <a:srgbClr val="00A200"/>
                </a:solidFill>
                <a:latin typeface="Nuffield Health Sans" pitchFamily="2" charset="0"/>
              </a:rPr>
              <a:t/>
            </a:r>
            <a:br>
              <a:rPr lang="en-GB" dirty="0">
                <a:solidFill>
                  <a:srgbClr val="00A200"/>
                </a:solidFill>
                <a:latin typeface="Nuffield Health Sans" pitchFamily="2" charset="0"/>
              </a:rPr>
            </a:b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LEATHERHEAD 2022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657744"/>
              </p:ext>
            </p:extLst>
          </p:nvPr>
        </p:nvGraphicFramePr>
        <p:xfrm>
          <a:off x="164341" y="3707904"/>
          <a:ext cx="3231654" cy="208750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15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5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59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9454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r>
                        <a:rPr lang="en-GB" sz="9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Tuesday</a:t>
                      </a: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6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Duckling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1-4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6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 1&amp;2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6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  3&amp;4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6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 </a:t>
                      </a:r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5/6/7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77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8/9/10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21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Jennie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–Be a better swimmer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791592"/>
                  </a:ext>
                </a:extLst>
              </a:tr>
              <a:tr h="1820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Jennie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Beg-Be a swimmer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830530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663067"/>
              </p:ext>
            </p:extLst>
          </p:nvPr>
        </p:nvGraphicFramePr>
        <p:xfrm>
          <a:off x="253051" y="5868146"/>
          <a:ext cx="3054235" cy="235599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371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71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27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412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Wednesday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7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Pool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Instructor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Time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Stage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8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9.30am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Baby</a:t>
                      </a:r>
                    </a:p>
                    <a:p>
                      <a:pPr algn="ctr" fontAlgn="b"/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4-12 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8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10.00am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&amp;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Toddler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12-24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88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10.30am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Adult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&amp; Toddler</a:t>
                      </a:r>
                    </a:p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2-3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years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6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Duckling 1&amp;2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6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Stages</a:t>
                      </a:r>
                      <a:r>
                        <a:rPr lang="en-GB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1&amp;2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6206222"/>
                  </a:ext>
                </a:extLst>
              </a:tr>
              <a:tr h="2588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Duckling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3&amp;4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13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Stages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3&amp;4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3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Stages 1&amp;2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3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5/6/7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633040"/>
              </p:ext>
            </p:extLst>
          </p:nvPr>
        </p:nvGraphicFramePr>
        <p:xfrm>
          <a:off x="3484704" y="2162907"/>
          <a:ext cx="3066211" cy="11090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73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6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0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56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6845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Thursday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6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Pool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Instructor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Time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Stage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703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Karen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Ducklings</a:t>
                      </a:r>
                      <a:r>
                        <a:rPr lang="en-GB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1-4</a:t>
                      </a: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703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Karen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8703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Karen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 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8703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Karen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1&amp;2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8703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Karen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/6/7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002750"/>
              </p:ext>
            </p:extLst>
          </p:nvPr>
        </p:nvGraphicFramePr>
        <p:xfrm>
          <a:off x="3532168" y="3556131"/>
          <a:ext cx="3122962" cy="235256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80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9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9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32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2416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Friday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6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Pool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Instructor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Time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Stage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</a:p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Ducklings 1-2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084847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</a:p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Ducklings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1-4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03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1/2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4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3/4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90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0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 6/7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90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Georgie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8/9/10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153590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749500"/>
              </p:ext>
            </p:extLst>
          </p:nvPr>
        </p:nvGraphicFramePr>
        <p:xfrm>
          <a:off x="3573016" y="6161124"/>
          <a:ext cx="3068970" cy="191904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92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8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8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234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r>
                        <a:rPr lang="en-GB" sz="9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Saturday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3B8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541145" algn="ctr"/>
                          <a:tab pos="2381250" algn="l"/>
                        </a:tabLst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B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Pool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Instructor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Time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Stage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Main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Tony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10.00am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Stage </a:t>
                      </a:r>
                      <a:r>
                        <a:rPr lang="en-GB" sz="8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1&amp;2</a:t>
                      </a:r>
                      <a:endParaRPr lang="en-GB" sz="800" baseline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Main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Tony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10.30am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1&amp;2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Tony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11.00am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Stage </a:t>
                      </a: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3&amp;4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0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Tony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11.30am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Ducklings</a:t>
                      </a:r>
                      <a:r>
                        <a:rPr lang="en-GB" sz="8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1-4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0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Main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Tony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12.00am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1&amp;2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0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Main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Tony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12.45pm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Ducklings</a:t>
                      </a:r>
                      <a:r>
                        <a:rPr lang="en-GB" sz="8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1-4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0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Main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Tony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13.15pm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Stage</a:t>
                      </a:r>
                      <a:r>
                        <a:rPr lang="en-GB" sz="800" baseline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5,6&amp;7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0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Main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Tony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13.45pm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Stage </a:t>
                      </a: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8/9/10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0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Main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Tony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14.15pm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Stage 3&amp;4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404664" y="1629619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Fully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qualified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SWIM ENGLAND/STA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swimming instructors to lead your child to a happy safe swim session, encouraging water confidence, stroke, skill and stamina development.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For further information, please contact </a:t>
            </a:r>
            <a:r>
              <a:rPr lang="en-GB" sz="800" b="1" dirty="0">
                <a:solidFill>
                  <a:srgbClr val="00A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Swim </a:t>
            </a:r>
            <a:r>
              <a:rPr lang="en-GB" sz="800" b="1" dirty="0" smtClean="0">
                <a:solidFill>
                  <a:srgbClr val="00A2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  -  </a:t>
            </a:r>
            <a: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Lesley Engert leatherhead.swimming@nuffieldhealth.com</a:t>
            </a:r>
            <a:endParaRPr lang="en-GB" sz="800" b="1" dirty="0">
              <a:solidFill>
                <a:srgbClr val="00A2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6235" y="8676456"/>
            <a:ext cx="60846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GB" sz="1000" b="1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1-2-1 </a:t>
            </a:r>
            <a:r>
              <a:rPr lang="en-GB" sz="10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 sessions available for children and </a:t>
            </a:r>
            <a:r>
              <a:rPr lang="en-GB" sz="1000" b="1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adults space permitting </a:t>
            </a:r>
            <a:endParaRPr lang="en-GB" sz="1000" b="1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134" y="179512"/>
            <a:ext cx="1303087" cy="58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5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</TotalTime>
  <Words>314</Words>
  <Application>Microsoft Office PowerPoint</Application>
  <PresentationFormat>On-screen Show (4:3)</PresentationFormat>
  <Paragraphs>205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Nuffield Health Sans</vt:lpstr>
      <vt:lpstr>Times New Roman</vt:lpstr>
      <vt:lpstr>Office Theme</vt:lpstr>
      <vt:lpstr>Swimming Lesson Timetable  LEATHERHEAD 2022</vt:lpstr>
    </vt:vector>
  </TitlesOfParts>
  <Company>Nuffield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Swimming Lesson Timetable  Oxfordshire</dc:title>
  <dc:creator>Woodman, Francesca</dc:creator>
  <cp:lastModifiedBy>Engert, Lesley</cp:lastModifiedBy>
  <cp:revision>115</cp:revision>
  <cp:lastPrinted>2022-02-08T11:54:30Z</cp:lastPrinted>
  <dcterms:created xsi:type="dcterms:W3CDTF">2016-09-20T07:49:19Z</dcterms:created>
  <dcterms:modified xsi:type="dcterms:W3CDTF">2022-02-08T11:56:44Z</dcterms:modified>
</cp:coreProperties>
</file>