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0A198F-D5D2-4279-A7B1-5E003592F750}" v="411" dt="2022-04-01T12:43:55.797"/>
    <p1510:client id="{0CE0FC7A-F675-4731-9B68-F85A742F63AD}" v="141" dt="2022-04-09T07:24:15.158"/>
    <p1510:client id="{1065F8C5-566B-40E0-9122-A7ECECACEB1A}" v="407" dt="2022-05-09T15:17:27.302"/>
    <p1510:client id="{28D19273-A7BE-4D9B-B8AC-A8083EDF96C0}" v="103" dt="2022-05-26T07:48:15.980"/>
    <p1510:client id="{33C4A460-7B3C-4F4C-AA32-DDB636F561C4}" v="164" dt="2022-03-26T15:12:16.612"/>
    <p1510:client id="{5EA91A5C-C5F0-4AF6-9F32-9A68809ADD3D}" v="361" dt="2022-03-12T09:56:29.954"/>
    <p1510:client id="{622BAD7A-76F5-9A3E-652A-69F7173660B7}" v="18" dt="2022-05-23T10:07:16.645"/>
    <p1510:client id="{77396E66-2DA2-F242-F4A6-5E195A5FBE90}" v="20" dt="2022-03-26T16:26:03.245"/>
    <p1510:client id="{8F7A3E91-BF39-431F-A6F2-6545C8FCB408}" v="90" dt="2022-04-26T16:26:42.961"/>
    <p1510:client id="{BDA0A2A0-C45B-47E7-93C3-71FBE2D14792}" v="181" dt="2022-04-28T08:32:13.692"/>
    <p1510:client id="{BF95A873-FE3F-4D11-B170-71B5B57F4BAF}" v="127" dt="2022-04-13T15:19:55.807"/>
    <p1510:client id="{C2CA472A-ABAE-4E5E-B478-E4D70D8D84E7}" v="46" dt="2022-05-23T10:04:01.700"/>
    <p1510:client id="{D42E7690-77A5-31D0-28AA-1295088D486B}" v="339" dt="2022-05-21T12:49:58.748"/>
    <p1510:client id="{D500D5A0-4D56-44BE-9369-CD559453FC77}" v="79" dt="2022-03-15T07:11:44.586"/>
    <p1510:client id="{DDCD1F0E-DD9B-DCD9-47CF-5DB02BEE02B8}" v="378" dt="2022-03-12T12:07:28.329"/>
    <p1510:client id="{FC57DB4E-CCFE-43AD-3ACA-D2A2E4E59772}" v="2" dt="2022-04-26T17:37:31.573"/>
    <p1510:client id="{FE76B9BB-982B-56D0-1160-469A80BABBE9}" v="47" dt="2022-05-21T10:09:36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5DC0-914E-4065-810D-554F3F764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081113-B42A-4D91-BBD6-9AD41E5E54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AFE87-B019-458E-9F70-9831CB5E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F98F0-54B6-4D68-85AD-66A4F9691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476BB-177B-4657-A456-EB7EF6D0A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00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A1E05-F0D7-4B22-9437-F060AF5B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3086D-82D8-42C7-ABC1-EF7F34894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66F47-F2AE-4719-9F39-A968D5AD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FA8E7-14D0-4A61-BBA5-BEC6A4585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CEFFA-C69C-408B-9A90-2DA5FB4CE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81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740125-EA7B-42C2-BBBD-548FC4D327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5704F7-DF22-48D0-86EF-EFD716C50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08FF0-B0A4-49D8-B29D-92558FC36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6AC87-C5ED-4217-AFF3-A6ABB5F6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4ABCF-2065-4D63-A4CF-8B41B84D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7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974D8-3024-4DCB-ACDF-D30DEA1D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60562-6322-4209-A909-58F0DCF60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3AF90-516E-4926-94EA-96924311E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E5D77-9154-4229-BE60-D0CB7DD8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CFD6F-B468-4EAA-B387-17DE10465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0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10674-CA5B-4602-AF35-BCC65F4DF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57AEF-9E95-4CF1-B89A-920AC8C5B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3B72B-60E5-4DDC-90E1-D8B042CF4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AEF22-E982-4E8D-8ACC-F45FFAAA0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2BBFE-7C2D-4587-A98C-DD1F817C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8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6C7DF-6B82-4B5B-8CE1-95665D28F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D0D08-C51A-4DBA-995C-D824BBFC9B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11665A-0E08-4D9C-B9FD-F0769EB1F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7C0BC-6AF3-4714-AC08-63885556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5EFB15-6BAE-4CF7-B85C-04C1F2E2E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C82D66-4D36-4A3D-B272-53304B4C1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0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18CBA-6BCF-4210-94F1-4AF60B85F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57E99-6BF6-44F9-B394-79CBF42A7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B157A3-9A6E-489F-AE5A-C327E18AFB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609E3-636B-4CCA-9080-FA962ACEA5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1C6612-4F38-4EBE-B567-06A512B799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B362F2-591D-4895-B3BF-3A9A89531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1687D-CE89-4A0C-B723-A7F903F08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7346C3-DF6A-4DE6-B348-023CBBB39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F9EB5-5BA0-4C9B-B622-9CD8777C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64FD86-2974-49D2-A434-86B2C70CD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2203D-3F39-4447-9173-BBD167C94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7E9E21-4633-400C-8A32-0B6E31FD1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3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51E7AB-9798-479A-9C8F-68FECB99F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2DABFB-3B2C-4556-9952-D639710BF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23D39-ADF0-4DC2-8EE2-0BC6D453B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4D70A-F216-473D-881E-8916EF1F3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9E9DC-A5E9-4321-AAC3-7E66971FD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1D8B3-05BE-43D6-AA15-6BE0CEC7A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ED620-9863-4B5D-8E57-8BBD5CB58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3C4B17-0CE4-4D14-B3BE-A6EDC10A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CCEE7-6090-415F-A352-00E9CB94F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08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E682D-71A7-4EA1-9D1D-EEE76D803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5327CD-6B2F-4D5E-8551-F66A90AF03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561E33-D0B9-4B7A-B905-A63F2A041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20FCEB-1FE1-45C4-9CF8-196B421CA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D26277-1F55-47D2-97F8-32BC9147D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6BF81E-7D23-4D1B-9E56-CD35A654E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627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1AEB90-36FF-44ED-A751-63880EB09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07BDD-965A-4D51-8865-31C53DA45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D379B-083E-40D3-9406-22953D520E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B7E68-DD38-4128-8481-10F795283BE1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FE3E5-2D11-42B1-ACBB-59E798A0A8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54247-11DE-4470-912B-B841B1032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F297F-6703-4DD3-90FB-6791A56C1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88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18180F-86F5-4F55-B1AA-38C4BE899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092075"/>
              </p:ext>
            </p:extLst>
          </p:nvPr>
        </p:nvGraphicFramePr>
        <p:xfrm>
          <a:off x="333375" y="714375"/>
          <a:ext cx="11590203" cy="56683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950">
                  <a:extLst>
                    <a:ext uri="{9D8B030D-6E8A-4147-A177-3AD203B41FA5}">
                      <a16:colId xmlns:a16="http://schemas.microsoft.com/office/drawing/2014/main" val="1180761544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408271471"/>
                    </a:ext>
                  </a:extLst>
                </a:gridCol>
                <a:gridCol w="748030">
                  <a:extLst>
                    <a:ext uri="{9D8B030D-6E8A-4147-A177-3AD203B41FA5}">
                      <a16:colId xmlns:a16="http://schemas.microsoft.com/office/drawing/2014/main" val="1597527718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1995213637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1327199503"/>
                    </a:ext>
                  </a:extLst>
                </a:gridCol>
                <a:gridCol w="1083468">
                  <a:extLst>
                    <a:ext uri="{9D8B030D-6E8A-4147-A177-3AD203B41FA5}">
                      <a16:colId xmlns:a16="http://schemas.microsoft.com/office/drawing/2014/main" val="2430852722"/>
                    </a:ext>
                  </a:extLst>
                </a:gridCol>
                <a:gridCol w="754580">
                  <a:extLst>
                    <a:ext uri="{9D8B030D-6E8A-4147-A177-3AD203B41FA5}">
                      <a16:colId xmlns:a16="http://schemas.microsoft.com/office/drawing/2014/main" val="3607221976"/>
                    </a:ext>
                  </a:extLst>
                </a:gridCol>
                <a:gridCol w="884910">
                  <a:extLst>
                    <a:ext uri="{9D8B030D-6E8A-4147-A177-3AD203B41FA5}">
                      <a16:colId xmlns:a16="http://schemas.microsoft.com/office/drawing/2014/main" val="152598780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2587971688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777415287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941252299"/>
                    </a:ext>
                  </a:extLst>
                </a:gridCol>
                <a:gridCol w="1005306">
                  <a:extLst>
                    <a:ext uri="{9D8B030D-6E8A-4147-A177-3AD203B41FA5}">
                      <a16:colId xmlns:a16="http://schemas.microsoft.com/office/drawing/2014/main" val="3830775395"/>
                    </a:ext>
                  </a:extLst>
                </a:gridCol>
                <a:gridCol w="726281">
                  <a:extLst>
                    <a:ext uri="{9D8B030D-6E8A-4147-A177-3AD203B41FA5}">
                      <a16:colId xmlns:a16="http://schemas.microsoft.com/office/drawing/2014/main" val="1326632014"/>
                    </a:ext>
                  </a:extLst>
                </a:gridCol>
                <a:gridCol w="878998">
                  <a:extLst>
                    <a:ext uri="{9D8B030D-6E8A-4147-A177-3AD203B41FA5}">
                      <a16:colId xmlns:a16="http://schemas.microsoft.com/office/drawing/2014/main" val="3874770883"/>
                    </a:ext>
                  </a:extLst>
                </a:gridCol>
              </a:tblGrid>
              <a:tr h="640521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MONDAY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TUESDAY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WEDNESDAY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THURSDAY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FRIDAY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SATURDAY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SUNDAY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0096715"/>
                  </a:ext>
                </a:extLst>
              </a:tr>
              <a:tr h="6405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6:30 - 7:15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CYCLE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6:30 - 7:15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BOOTCAMP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6:30 - 7:15</a:t>
                      </a:r>
                      <a:endParaRPr lang="en-US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CARDIO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6:30 - 7:15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BOOTCAMP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6:30 - 7:15</a:t>
                      </a:r>
                      <a:endParaRPr lang="en-US" i="0" noProof="0" dirty="0"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CYCLE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400411"/>
                  </a:ext>
                </a:extLst>
              </a:tr>
              <a:tr h="6405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10:30 - 11:15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FIT FUNCTION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10:15 - 11:00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AQUA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10:30 - 11:15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FIT FUNCTION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10:15 - 11:00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AQUA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10:30 - 11:15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FIT FUNCTION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09:00 - 9:45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CYCLE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42612"/>
                  </a:ext>
                </a:extLst>
              </a:tr>
              <a:tr h="5119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11:30 - 12:30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YOGA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11:30-12:30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PILATES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11:30 - 12:30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TAI CHI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11:30 - 12:30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PILATES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10:00 – 10:30 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 dirty="0">
                          <a:effectLst/>
                          <a:latin typeface="Calibri"/>
                        </a:rPr>
                        <a:t>CORE</a:t>
                      </a:r>
                      <a:endParaRPr lang="en-US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10:00 - 10:45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 dirty="0">
                          <a:effectLst/>
                          <a:latin typeface="Calibri"/>
                        </a:rPr>
                        <a:t>STRENGTH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34996"/>
                  </a:ext>
                </a:extLst>
              </a:tr>
              <a:tr h="7262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12:30 - 13:00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LBT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12:30 - 13:00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CORE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12:30 - 13:00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LBT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u="none" strike="noStrike">
                          <a:effectLst/>
                        </a:rPr>
                        <a:t>10.30 - 11.30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PILATES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 u="none" strike="noStrike" noProof="0" dirty="0">
                          <a:effectLst/>
                        </a:rPr>
                        <a:t/>
                      </a:r>
                      <a:br>
                        <a:rPr lang="en-GB" sz="1200" b="1" i="0" u="none" strike="noStrike" noProof="0" dirty="0">
                          <a:effectLst/>
                        </a:rPr>
                      </a:br>
                      <a:r>
                        <a:rPr lang="en-GB" sz="1200" b="1" i="0" u="none" strike="noStrike" noProof="0" dirty="0">
                          <a:effectLst/>
                        </a:rPr>
                        <a:t>11:30 - 12:00</a:t>
                      </a:r>
                    </a:p>
                    <a:p>
                      <a:pPr lvl="0" algn="ctr">
                        <a:buNone/>
                      </a:pP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 dirty="0">
                          <a:effectLst/>
                        </a:rPr>
                        <a:t>EXPRESS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200" b="0" i="0" u="none" strike="noStrike" noProof="0" dirty="0">
                          <a:effectLst/>
                        </a:rPr>
                        <a:t>AQUA 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0137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1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211818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17:30 – 18:15</a:t>
                      </a:r>
                      <a:endParaRPr lang="en-US" b="1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UPPER BODY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STRENGTH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17:30 - 18:00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TABATA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17:30 - 18:00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HIIT 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STRENGTH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17:30 - 18:00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TABATA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u="none" strike="noStrike" dirty="0">
                          <a:effectLst/>
                        </a:rPr>
                        <a:t> </a:t>
                      </a:r>
                      <a:r>
                        <a:rPr lang="en-GB" sz="1200" b="0" i="0" u="none" strike="noStrike" noProof="0" dirty="0">
                          <a:effectLst/>
                          <a:latin typeface="Calibri"/>
                        </a:rPr>
                        <a:t>14:00-16:00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noProof="0" dirty="0">
                          <a:effectLst/>
                        </a:rPr>
                        <a:t>Members </a:t>
                      </a:r>
                      <a:br>
                        <a:rPr lang="en-GB" sz="1200" b="0" i="0" u="none" strike="noStrike" noProof="0" dirty="0">
                          <a:effectLst/>
                        </a:rPr>
                      </a:br>
                      <a:r>
                        <a:rPr lang="en-GB" sz="1200" b="0" i="0" u="none" strike="noStrike" noProof="0" dirty="0">
                          <a:effectLst/>
                        </a:rPr>
                        <a:t>badminton</a:t>
                      </a:r>
                      <a:endParaRPr lang="en-US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179601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19:00– 19:45</a:t>
                      </a:r>
                      <a:endParaRPr lang="en-US" b="1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0" i="0" u="none" strike="noStrike" noProof="0" dirty="0">
                          <a:latin typeface="Calibri"/>
                        </a:rPr>
                        <a:t>CYCLE 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18:00 - 19:00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YOGA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18:00 - 19:00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PILATES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18:00 - 19:00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ZUMBA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18:00 – 18:45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CYCLE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200" b="0" i="0" u="none" strike="noStrike" noProof="0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890473"/>
                  </a:ext>
                </a:extLst>
              </a:tr>
              <a:tr h="523874"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19:00 – 19:45</a:t>
                      </a:r>
                      <a:endParaRPr lang="en-US" b="1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 dirty="0">
                          <a:effectLst/>
                          <a:latin typeface="Calibri"/>
                        </a:rPr>
                        <a:t>CIRCUITS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19:00 – 19:45</a:t>
                      </a:r>
                      <a:endParaRPr lang="en-US" b="1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BOXFIT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 dirty="0">
                          <a:effectLst/>
                          <a:latin typeface="Calibri"/>
                        </a:rPr>
                        <a:t>19:00 – 19:45</a:t>
                      </a:r>
                      <a:endParaRPr lang="en-US" b="1" dirty="0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LOWER BODY STRENGTH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674481"/>
                  </a:ext>
                </a:extLst>
              </a:tr>
              <a:tr h="640521"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20:00 - 22:00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Members Badminton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36524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AE3467A-FAF2-4EFD-B4A1-6A9A947916A4}"/>
              </a:ext>
            </a:extLst>
          </p:cNvPr>
          <p:cNvSpPr txBox="1"/>
          <p:nvPr/>
        </p:nvSpPr>
        <p:spPr>
          <a:xfrm>
            <a:off x="276640" y="109675"/>
            <a:ext cx="11734902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GB" sz="3200" b="1">
                <a:solidFill>
                  <a:schemeClr val="accent6">
                    <a:lumMod val="75000"/>
                  </a:schemeClr>
                </a:solidFill>
              </a:rPr>
              <a:t>CLASS TIMETABLE: 2022      </a:t>
            </a:r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                                                                        </a:t>
            </a:r>
            <a:endParaRPr lang="en-GB" b="1">
              <a:solidFill>
                <a:schemeClr val="accent6">
                  <a:lumMod val="75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7D9867E0-1127-E501-31D0-FE8A67DED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169" y="173831"/>
            <a:ext cx="1038226" cy="47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0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18180F-86F5-4F55-B1AA-38C4BE899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39175"/>
              </p:ext>
            </p:extLst>
          </p:nvPr>
        </p:nvGraphicFramePr>
        <p:xfrm>
          <a:off x="333375" y="714375"/>
          <a:ext cx="11590203" cy="57469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950">
                  <a:extLst>
                    <a:ext uri="{9D8B030D-6E8A-4147-A177-3AD203B41FA5}">
                      <a16:colId xmlns:a16="http://schemas.microsoft.com/office/drawing/2014/main" val="1180761544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408271471"/>
                    </a:ext>
                  </a:extLst>
                </a:gridCol>
                <a:gridCol w="748030">
                  <a:extLst>
                    <a:ext uri="{9D8B030D-6E8A-4147-A177-3AD203B41FA5}">
                      <a16:colId xmlns:a16="http://schemas.microsoft.com/office/drawing/2014/main" val="1597527718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1995213637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1327199503"/>
                    </a:ext>
                  </a:extLst>
                </a:gridCol>
                <a:gridCol w="1083468">
                  <a:extLst>
                    <a:ext uri="{9D8B030D-6E8A-4147-A177-3AD203B41FA5}">
                      <a16:colId xmlns:a16="http://schemas.microsoft.com/office/drawing/2014/main" val="2430852722"/>
                    </a:ext>
                  </a:extLst>
                </a:gridCol>
                <a:gridCol w="754580">
                  <a:extLst>
                    <a:ext uri="{9D8B030D-6E8A-4147-A177-3AD203B41FA5}">
                      <a16:colId xmlns:a16="http://schemas.microsoft.com/office/drawing/2014/main" val="3607221976"/>
                    </a:ext>
                  </a:extLst>
                </a:gridCol>
                <a:gridCol w="884910">
                  <a:extLst>
                    <a:ext uri="{9D8B030D-6E8A-4147-A177-3AD203B41FA5}">
                      <a16:colId xmlns:a16="http://schemas.microsoft.com/office/drawing/2014/main" val="152598780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2587971688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777415287"/>
                    </a:ext>
                  </a:extLst>
                </a:gridCol>
                <a:gridCol w="802641">
                  <a:extLst>
                    <a:ext uri="{9D8B030D-6E8A-4147-A177-3AD203B41FA5}">
                      <a16:colId xmlns:a16="http://schemas.microsoft.com/office/drawing/2014/main" val="941252299"/>
                    </a:ext>
                  </a:extLst>
                </a:gridCol>
                <a:gridCol w="1005306">
                  <a:extLst>
                    <a:ext uri="{9D8B030D-6E8A-4147-A177-3AD203B41FA5}">
                      <a16:colId xmlns:a16="http://schemas.microsoft.com/office/drawing/2014/main" val="3830775395"/>
                    </a:ext>
                  </a:extLst>
                </a:gridCol>
                <a:gridCol w="726281">
                  <a:extLst>
                    <a:ext uri="{9D8B030D-6E8A-4147-A177-3AD203B41FA5}">
                      <a16:colId xmlns:a16="http://schemas.microsoft.com/office/drawing/2014/main" val="1326632014"/>
                    </a:ext>
                  </a:extLst>
                </a:gridCol>
                <a:gridCol w="878998">
                  <a:extLst>
                    <a:ext uri="{9D8B030D-6E8A-4147-A177-3AD203B41FA5}">
                      <a16:colId xmlns:a16="http://schemas.microsoft.com/office/drawing/2014/main" val="3874770883"/>
                    </a:ext>
                  </a:extLst>
                </a:gridCol>
              </a:tblGrid>
              <a:tr h="640521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MONDAY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TUESDAY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WEDNESDAY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THURSDAY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FRIDAY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SATURDAY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SUNDAY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0096715"/>
                  </a:ext>
                </a:extLst>
              </a:tr>
              <a:tr h="6405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6:30 - 7:15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CYCLE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6:30 - 7:15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BOOTCAMP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6:30 - 7:15</a:t>
                      </a:r>
                      <a:endParaRPr lang="en-US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CARDIO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6:30 - 7:15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BOOTCAMP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6:30 - 7:15</a:t>
                      </a:r>
                      <a:endParaRPr lang="en-US" i="0" noProof="0"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EXPRESS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ctr">
                        <a:buNone/>
                      </a:pPr>
                      <a:r>
                        <a:rPr lang="en-GB" sz="1200" u="none" strike="noStrike">
                          <a:effectLst/>
                        </a:rPr>
                        <a:t>CYCLE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400411"/>
                  </a:ext>
                </a:extLst>
              </a:tr>
              <a:tr h="6405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10:30 - 11:15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FIT FUNCTION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10:15 - 11:00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AQUA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10:30 - 11:15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FIT FUNCTION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10:15 - 11:00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AQUA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10:30 - 11:15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FIT FUNCTION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effectLst/>
                        </a:rPr>
                        <a:t>09:00 - 9:45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CYCLE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42612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11:30 - 12:30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YOGA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11:30-12:30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PILATES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11:30 - 12:30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TAI CHI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11:30 - 12:30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PILATES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effectLst/>
                        </a:rPr>
                        <a:t>10:00 – 10:30 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>
                          <a:effectLst/>
                          <a:latin typeface="Calibri"/>
                        </a:rPr>
                        <a:t>CORE</a:t>
                      </a:r>
                      <a:endParaRPr lang="en-US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10:00 - 10:45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>
                          <a:effectLst/>
                          <a:latin typeface="Calibri"/>
                        </a:rPr>
                        <a:t>STRENGTH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34996"/>
                  </a:ext>
                </a:extLst>
              </a:tr>
              <a:tr h="7238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12:30 - 13:00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LBT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12:30 - 13:00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CORE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12:30 - 13:00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LBT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u="none" strike="noStrike">
                          <a:effectLst/>
                        </a:rPr>
                        <a:t>11:30 – 12:30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u="none" strike="noStrike">
                          <a:effectLst/>
                        </a:rPr>
                        <a:t>PILATES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 u="none" strike="noStrike" noProof="0">
                          <a:effectLst/>
                        </a:rPr>
                        <a:t/>
                      </a:r>
                      <a:br>
                        <a:rPr lang="en-GB" sz="1200" b="1" i="0" u="none" strike="noStrike" noProof="0">
                          <a:effectLst/>
                        </a:rPr>
                      </a:br>
                      <a:r>
                        <a:rPr lang="en-GB" sz="1200" b="1" i="0" u="none" strike="noStrike" noProof="0">
                          <a:effectLst/>
                        </a:rPr>
                        <a:t>11:30 - 12:00</a:t>
                      </a:r>
                    </a:p>
                    <a:p>
                      <a:pPr lvl="0" algn="ctr">
                        <a:buNone/>
                      </a:pP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>
                          <a:effectLst/>
                        </a:rPr>
                        <a:t>EXPRESS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200" b="0" i="0" u="none" strike="noStrike" noProof="0">
                          <a:effectLst/>
                        </a:rPr>
                        <a:t>AQUA 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0137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100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211818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18:00 – 18:45</a:t>
                      </a:r>
                      <a:endParaRPr lang="en-US" b="1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UPPER BODY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STRENGTH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17:30 - 18:00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TABATA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17:30 - 18:00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HIIT </a:t>
                      </a:r>
                      <a:br>
                        <a:rPr lang="en-GB" sz="1200" u="none" strike="noStrike">
                          <a:effectLst/>
                        </a:rPr>
                      </a:br>
                      <a:r>
                        <a:rPr lang="en-GB" sz="1200" u="none" strike="noStrike">
                          <a:effectLst/>
                        </a:rPr>
                        <a:t>STRENGTH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17:30 - 18:00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TABATA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u="none" strike="noStrike">
                          <a:effectLst/>
                        </a:rPr>
                        <a:t> </a:t>
                      </a:r>
                      <a:r>
                        <a:rPr lang="en-GB" sz="1200" b="0" i="0" u="none" strike="noStrike" noProof="0">
                          <a:effectLst/>
                          <a:latin typeface="Calibri"/>
                        </a:rPr>
                        <a:t>14:00-16:00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noProof="0">
                          <a:effectLst/>
                        </a:rPr>
                        <a:t>Members </a:t>
                      </a:r>
                      <a:br>
                        <a:rPr lang="en-GB" sz="1200" b="0" i="0" u="none" strike="noStrike" noProof="0">
                          <a:effectLst/>
                        </a:rPr>
                      </a:br>
                      <a:r>
                        <a:rPr lang="en-GB" sz="1200" b="0" i="0" u="none" strike="noStrike" noProof="0">
                          <a:effectLst/>
                        </a:rPr>
                        <a:t>badminton</a:t>
                      </a:r>
                      <a:endParaRPr lang="en-US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179601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19:00– 19:45</a:t>
                      </a:r>
                      <a:endParaRPr lang="en-US" b="1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0" i="0" u="none" strike="noStrike" noProof="0">
                          <a:latin typeface="Calibri"/>
                        </a:rPr>
                        <a:t>CYCLE 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18:00 - 19:00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YOGA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18:00 - 19:00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PILATES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18:00 - 19:00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ZUMBA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18:00 – 18:45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CYCLE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200" b="0" i="0" u="none" strike="noStrike" noProof="0">
                        <a:effectLst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890473"/>
                  </a:ext>
                </a:extLst>
              </a:tr>
              <a:tr h="523874"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19:00 – 19:30</a:t>
                      </a:r>
                      <a:endParaRPr lang="en-US" b="1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0" i="0" u="none" strike="noStrike" noProof="0">
                          <a:effectLst/>
                          <a:latin typeface="Calibri"/>
                        </a:rPr>
                        <a:t>CIRCUITS</a:t>
                      </a: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19:00 – 19:45</a:t>
                      </a:r>
                      <a:endParaRPr lang="en-US" b="1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BOXFIT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 b="1" i="0" u="none" strike="noStrike" noProof="0">
                          <a:effectLst/>
                          <a:latin typeface="Calibri"/>
                        </a:rPr>
                        <a:t>19:00 – 19:45</a:t>
                      </a:r>
                      <a:endParaRPr lang="en-US" b="1"/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LOWER BODY STRENGTH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1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b="0" i="0" u="none" strike="noStrike" noProof="0">
                        <a:effectLst/>
                        <a:latin typeface="Calibri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674481"/>
                  </a:ext>
                </a:extLst>
              </a:tr>
              <a:tr h="640521"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20:00 - 22:00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Members Badminton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u="none" strike="noStrike">
                        <a:effectLst/>
                      </a:endParaRPr>
                    </a:p>
                  </a:txBody>
                  <a:tcPr marL="5387" marR="5387" marT="53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u="none" strike="noStrike">
                        <a:effectLst/>
                      </a:endParaRPr>
                    </a:p>
                  </a:txBody>
                  <a:tcPr marL="5387" marR="5387" marT="538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36524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AE3467A-FAF2-4EFD-B4A1-6A9A947916A4}"/>
              </a:ext>
            </a:extLst>
          </p:cNvPr>
          <p:cNvSpPr txBox="1"/>
          <p:nvPr/>
        </p:nvSpPr>
        <p:spPr>
          <a:xfrm>
            <a:off x="276640" y="109675"/>
            <a:ext cx="11734902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GB" sz="3200" b="1">
                <a:solidFill>
                  <a:schemeClr val="accent6">
                    <a:lumMod val="75000"/>
                  </a:schemeClr>
                </a:solidFill>
              </a:rPr>
              <a:t>CLASS TIMETABLE: 2022      </a:t>
            </a:r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                                                                        </a:t>
            </a:r>
            <a:endParaRPr lang="en-GB" b="1">
              <a:solidFill>
                <a:schemeClr val="accent6">
                  <a:lumMod val="75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7D9867E0-1127-E501-31D0-FE8A67DED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169" y="173831"/>
            <a:ext cx="1038226" cy="47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29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</Words>
  <Application>Microsoft Office PowerPoint</Application>
  <PresentationFormat>Widescreen</PresentationFormat>
  <Paragraphs>172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Moores, Craig</dc:creator>
  <cp:lastModifiedBy>Patel, Kumud</cp:lastModifiedBy>
  <cp:revision>8</cp:revision>
  <dcterms:created xsi:type="dcterms:W3CDTF">2021-12-31T10:57:31Z</dcterms:created>
  <dcterms:modified xsi:type="dcterms:W3CDTF">2022-05-30T11:09:51Z</dcterms:modified>
</cp:coreProperties>
</file>