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7559675" cy="10691813"/>
  <p:notesSz cx="9753600" cy="66690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257"/>
    <a:srgbClr val="AC3500"/>
    <a:srgbClr val="FFC82C"/>
    <a:srgbClr val="B5C1DD"/>
    <a:srgbClr val="8DC8E8"/>
    <a:srgbClr val="00A200"/>
    <a:srgbClr val="CCECCC"/>
    <a:srgbClr val="8DC884"/>
    <a:srgbClr val="085482"/>
    <a:srgbClr val="282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CE1287-F37C-144A-8C5C-549F6B11668D}" v="6" dt="2026-03-26T11:19:28.6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6"/>
  </p:normalViewPr>
  <p:slideViewPr>
    <p:cSldViewPr snapToGrid="0" snapToObjects="1">
      <p:cViewPr varScale="1">
        <p:scale>
          <a:sx n="74" d="100"/>
          <a:sy n="74" d="100"/>
        </p:scale>
        <p:origin x="3072" y="9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ietta, Debora" userId="S::debora.maietta@nuffieldhealth.com::0f415d1d-bf1b-4074-8817-118c70288f0e" providerId="AD" clId="Web-{ADCE1287-F37C-144A-8C5C-549F6B11668D}"/>
    <pc:docChg chg="modSld">
      <pc:chgData name="Maietta, Debora" userId="S::debora.maietta@nuffieldhealth.com::0f415d1d-bf1b-4074-8817-118c70288f0e" providerId="AD" clId="Web-{ADCE1287-F37C-144A-8C5C-549F6B11668D}" dt="2026-03-26T11:19:28.675" v="5"/>
      <pc:docMkLst>
        <pc:docMk/>
      </pc:docMkLst>
      <pc:sldChg chg="modSp">
        <pc:chgData name="Maietta, Debora" userId="S::debora.maietta@nuffieldhealth.com::0f415d1d-bf1b-4074-8817-118c70288f0e" providerId="AD" clId="Web-{ADCE1287-F37C-144A-8C5C-549F6B11668D}" dt="2026-03-26T11:19:28.675" v="5"/>
        <pc:sldMkLst>
          <pc:docMk/>
          <pc:sldMk cId="1459004211" sldId="265"/>
        </pc:sldMkLst>
        <pc:graphicFrameChg chg="mod modGraphic">
          <ac:chgData name="Maietta, Debora" userId="S::debora.maietta@nuffieldhealth.com::0f415d1d-bf1b-4074-8817-118c70288f0e" providerId="AD" clId="Web-{ADCE1287-F37C-144A-8C5C-549F6B11668D}" dt="2026-03-26T11:19:28.675" v="5"/>
          <ac:graphicFrameMkLst>
            <pc:docMk/>
            <pc:sldMk cId="1459004211" sldId="265"/>
            <ac:graphicFrameMk id="22" creationId="{00000000-0000-0000-0000-000000000000}"/>
          </ac:graphicFrameMkLst>
        </pc:graphicFrameChg>
      </pc:sldChg>
    </pc:docChg>
  </pc:docChgLst>
  <pc:docChgLst>
    <pc:chgData name="Messer, Clare" userId="S::clare.messer@nuffieldhealth.com::055f45ce-3530-49d1-be09-a5f9064abec9" providerId="AD" clId="Web-{757222BF-E102-A333-9E52-347A891AE5F2}"/>
    <pc:docChg chg="modSld">
      <pc:chgData name="Messer, Clare" userId="S::clare.messer@nuffieldhealth.com::055f45ce-3530-49d1-be09-a5f9064abec9" providerId="AD" clId="Web-{757222BF-E102-A333-9E52-347A891AE5F2}" dt="2026-03-24T09:18:11.323" v="35"/>
      <pc:docMkLst>
        <pc:docMk/>
      </pc:docMkLst>
      <pc:sldChg chg="modSp">
        <pc:chgData name="Messer, Clare" userId="S::clare.messer@nuffieldhealth.com::055f45ce-3530-49d1-be09-a5f9064abec9" providerId="AD" clId="Web-{757222BF-E102-A333-9E52-347A891AE5F2}" dt="2026-03-24T09:16:16.837" v="11"/>
        <pc:sldMkLst>
          <pc:docMk/>
          <pc:sldMk cId="1618249188" sldId="264"/>
        </pc:sldMkLst>
        <pc:graphicFrameChg chg="mod modGraphic">
          <ac:chgData name="Messer, Clare" userId="S::clare.messer@nuffieldhealth.com::055f45ce-3530-49d1-be09-a5f9064abec9" providerId="AD" clId="Web-{757222BF-E102-A333-9E52-347A891AE5F2}" dt="2026-03-24T09:16:16.837" v="11"/>
          <ac:graphicFrameMkLst>
            <pc:docMk/>
            <pc:sldMk cId="1618249188" sldId="264"/>
            <ac:graphicFrameMk id="25" creationId="{00000000-0000-0000-0000-000000000000}"/>
          </ac:graphicFrameMkLst>
        </pc:graphicFrameChg>
      </pc:sldChg>
      <pc:sldChg chg="modSp">
        <pc:chgData name="Messer, Clare" userId="S::clare.messer@nuffieldhealth.com::055f45ce-3530-49d1-be09-a5f9064abec9" providerId="AD" clId="Web-{757222BF-E102-A333-9E52-347A891AE5F2}" dt="2026-03-24T09:18:11.323" v="35"/>
        <pc:sldMkLst>
          <pc:docMk/>
          <pc:sldMk cId="1930221908" sldId="266"/>
        </pc:sldMkLst>
        <pc:graphicFrameChg chg="mod modGraphic">
          <ac:chgData name="Messer, Clare" userId="S::clare.messer@nuffieldhealth.com::055f45ce-3530-49d1-be09-a5f9064abec9" providerId="AD" clId="Web-{757222BF-E102-A333-9E52-347A891AE5F2}" dt="2026-03-24T09:18:11.323" v="35"/>
          <ac:graphicFrameMkLst>
            <pc:docMk/>
            <pc:sldMk cId="1930221908" sldId="266"/>
            <ac:graphicFrameMk id="25" creationId="{00000000-0000-0000-0000-000000000000}"/>
          </ac:graphicFrameMkLst>
        </pc:graphicFrameChg>
      </pc:sldChg>
    </pc:docChg>
  </pc:docChgLst>
  <pc:docChgLst>
    <pc:chgData name="Messer, Clare" userId="S::clare.messer@nuffieldhealth.com::055f45ce-3530-49d1-be09-a5f9064abec9" providerId="AD" clId="Web-{96393E03-A2E0-AC26-5E71-07E4A4F7093A}"/>
    <pc:docChg chg="modSld">
      <pc:chgData name="Messer, Clare" userId="S::clare.messer@nuffieldhealth.com::055f45ce-3530-49d1-be09-a5f9064abec9" providerId="AD" clId="Web-{96393E03-A2E0-AC26-5E71-07E4A4F7093A}" dt="2026-03-13T16:44:25.900" v="391"/>
      <pc:docMkLst>
        <pc:docMk/>
      </pc:docMkLst>
      <pc:sldChg chg="modSp">
        <pc:chgData name="Messer, Clare" userId="S::clare.messer@nuffieldhealth.com::055f45ce-3530-49d1-be09-a5f9064abec9" providerId="AD" clId="Web-{96393E03-A2E0-AC26-5E71-07E4A4F7093A}" dt="2026-03-13T09:31:36.072" v="73"/>
        <pc:sldMkLst>
          <pc:docMk/>
          <pc:sldMk cId="654225221" sldId="263"/>
        </pc:sldMkLst>
        <pc:graphicFrameChg chg="mod modGraphic">
          <ac:chgData name="Messer, Clare" userId="S::clare.messer@nuffieldhealth.com::055f45ce-3530-49d1-be09-a5f9064abec9" providerId="AD" clId="Web-{96393E03-A2E0-AC26-5E71-07E4A4F7093A}" dt="2026-03-13T09:31:36.072" v="73"/>
          <ac:graphicFrameMkLst>
            <pc:docMk/>
            <pc:sldMk cId="654225221" sldId="263"/>
            <ac:graphicFrameMk id="7" creationId="{00000000-0000-0000-0000-000000000000}"/>
          </ac:graphicFrameMkLst>
        </pc:graphicFrameChg>
      </pc:sldChg>
      <pc:sldChg chg="modSp">
        <pc:chgData name="Messer, Clare" userId="S::clare.messer@nuffieldhealth.com::055f45ce-3530-49d1-be09-a5f9064abec9" providerId="AD" clId="Web-{96393E03-A2E0-AC26-5E71-07E4A4F7093A}" dt="2026-03-13T16:34:34.887" v="175"/>
        <pc:sldMkLst>
          <pc:docMk/>
          <pc:sldMk cId="1618249188" sldId="264"/>
        </pc:sldMkLst>
        <pc:graphicFrameChg chg="mod modGraphic">
          <ac:chgData name="Messer, Clare" userId="S::clare.messer@nuffieldhealth.com::055f45ce-3530-49d1-be09-a5f9064abec9" providerId="AD" clId="Web-{96393E03-A2E0-AC26-5E71-07E4A4F7093A}" dt="2026-03-13T16:34:34.887" v="175"/>
          <ac:graphicFrameMkLst>
            <pc:docMk/>
            <pc:sldMk cId="1618249188" sldId="264"/>
            <ac:graphicFrameMk id="25" creationId="{00000000-0000-0000-0000-000000000000}"/>
          </ac:graphicFrameMkLst>
        </pc:graphicFrameChg>
      </pc:sldChg>
      <pc:sldChg chg="modSp">
        <pc:chgData name="Messer, Clare" userId="S::clare.messer@nuffieldhealth.com::055f45ce-3530-49d1-be09-a5f9064abec9" providerId="AD" clId="Web-{96393E03-A2E0-AC26-5E71-07E4A4F7093A}" dt="2026-03-13T16:38:00.436" v="237"/>
        <pc:sldMkLst>
          <pc:docMk/>
          <pc:sldMk cId="1459004211" sldId="265"/>
        </pc:sldMkLst>
        <pc:graphicFrameChg chg="mod modGraphic">
          <ac:chgData name="Messer, Clare" userId="S::clare.messer@nuffieldhealth.com::055f45ce-3530-49d1-be09-a5f9064abec9" providerId="AD" clId="Web-{96393E03-A2E0-AC26-5E71-07E4A4F7093A}" dt="2026-03-13T16:38:00.436" v="237"/>
          <ac:graphicFrameMkLst>
            <pc:docMk/>
            <pc:sldMk cId="1459004211" sldId="265"/>
            <ac:graphicFrameMk id="22" creationId="{00000000-0000-0000-0000-000000000000}"/>
          </ac:graphicFrameMkLst>
        </pc:graphicFrameChg>
      </pc:sldChg>
      <pc:sldChg chg="modSp">
        <pc:chgData name="Messer, Clare" userId="S::clare.messer@nuffieldhealth.com::055f45ce-3530-49d1-be09-a5f9064abec9" providerId="AD" clId="Web-{96393E03-A2E0-AC26-5E71-07E4A4F7093A}" dt="2026-03-13T16:40:43.438" v="265"/>
        <pc:sldMkLst>
          <pc:docMk/>
          <pc:sldMk cId="1930221908" sldId="266"/>
        </pc:sldMkLst>
        <pc:graphicFrameChg chg="mod modGraphic">
          <ac:chgData name="Messer, Clare" userId="S::clare.messer@nuffieldhealth.com::055f45ce-3530-49d1-be09-a5f9064abec9" providerId="AD" clId="Web-{96393E03-A2E0-AC26-5E71-07E4A4F7093A}" dt="2026-03-13T16:40:43.438" v="265"/>
          <ac:graphicFrameMkLst>
            <pc:docMk/>
            <pc:sldMk cId="1930221908" sldId="266"/>
            <ac:graphicFrameMk id="25" creationId="{00000000-0000-0000-0000-000000000000}"/>
          </ac:graphicFrameMkLst>
        </pc:graphicFrameChg>
      </pc:sldChg>
      <pc:sldChg chg="modSp">
        <pc:chgData name="Messer, Clare" userId="S::clare.messer@nuffieldhealth.com::055f45ce-3530-49d1-be09-a5f9064abec9" providerId="AD" clId="Web-{96393E03-A2E0-AC26-5E71-07E4A4F7093A}" dt="2026-03-13T16:42:06.627" v="307"/>
        <pc:sldMkLst>
          <pc:docMk/>
          <pc:sldMk cId="4115330271" sldId="267"/>
        </pc:sldMkLst>
        <pc:graphicFrameChg chg="mod modGraphic">
          <ac:chgData name="Messer, Clare" userId="S::clare.messer@nuffieldhealth.com::055f45ce-3530-49d1-be09-a5f9064abec9" providerId="AD" clId="Web-{96393E03-A2E0-AC26-5E71-07E4A4F7093A}" dt="2026-03-13T16:42:06.627" v="307"/>
          <ac:graphicFrameMkLst>
            <pc:docMk/>
            <pc:sldMk cId="4115330271" sldId="267"/>
            <ac:graphicFrameMk id="21" creationId="{00000000-0000-0000-0000-000000000000}"/>
          </ac:graphicFrameMkLst>
        </pc:graphicFrameChg>
      </pc:sldChg>
      <pc:sldChg chg="modSp">
        <pc:chgData name="Messer, Clare" userId="S::clare.messer@nuffieldhealth.com::055f45ce-3530-49d1-be09-a5f9064abec9" providerId="AD" clId="Web-{96393E03-A2E0-AC26-5E71-07E4A4F7093A}" dt="2026-03-13T16:42:39.848" v="310"/>
        <pc:sldMkLst>
          <pc:docMk/>
          <pc:sldMk cId="349720668" sldId="268"/>
        </pc:sldMkLst>
        <pc:graphicFrameChg chg="mod modGraphic">
          <ac:chgData name="Messer, Clare" userId="S::clare.messer@nuffieldhealth.com::055f45ce-3530-49d1-be09-a5f9064abec9" providerId="AD" clId="Web-{96393E03-A2E0-AC26-5E71-07E4A4F7093A}" dt="2026-03-13T16:42:39.848" v="310"/>
          <ac:graphicFrameMkLst>
            <pc:docMk/>
            <pc:sldMk cId="349720668" sldId="268"/>
            <ac:graphicFrameMk id="46" creationId="{00000000-0000-0000-0000-000000000000}"/>
          </ac:graphicFrameMkLst>
        </pc:graphicFrameChg>
      </pc:sldChg>
      <pc:sldChg chg="modSp">
        <pc:chgData name="Messer, Clare" userId="S::clare.messer@nuffieldhealth.com::055f45ce-3530-49d1-be09-a5f9064abec9" providerId="AD" clId="Web-{96393E03-A2E0-AC26-5E71-07E4A4F7093A}" dt="2026-03-13T16:44:25.900" v="391"/>
        <pc:sldMkLst>
          <pc:docMk/>
          <pc:sldMk cId="2240421162" sldId="269"/>
        </pc:sldMkLst>
        <pc:graphicFrameChg chg="mod modGraphic">
          <ac:chgData name="Messer, Clare" userId="S::clare.messer@nuffieldhealth.com::055f45ce-3530-49d1-be09-a5f9064abec9" providerId="AD" clId="Web-{96393E03-A2E0-AC26-5E71-07E4A4F7093A}" dt="2026-03-13T16:44:25.900" v="391"/>
          <ac:graphicFrameMkLst>
            <pc:docMk/>
            <pc:sldMk cId="2240421162" sldId="269"/>
            <ac:graphicFrameMk id="27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26560" cy="334613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24783" y="0"/>
            <a:ext cx="4226560" cy="334613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A16D83AE-9685-4E77-9262-4DBF0AA12B3D}" type="datetimeFigureOut">
              <a:rPr lang="en-GB" smtClean="0"/>
              <a:t>26/03/2026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34478"/>
            <a:ext cx="4226560" cy="33461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24783" y="6334478"/>
            <a:ext cx="4226560" cy="33461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AD8BC4DC-09E0-4682-8FBE-F3ABEC4AA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259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26560" cy="334613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24783" y="0"/>
            <a:ext cx="4226560" cy="334613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220D4804-65D3-C14E-8B0C-03298C815E41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81463" y="833438"/>
            <a:ext cx="1590675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75361" y="3209499"/>
            <a:ext cx="7802879" cy="2625953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34478"/>
            <a:ext cx="4226560" cy="33461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24783" y="6334478"/>
            <a:ext cx="4226560" cy="33461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066FFFC4-A737-BA4F-9757-85463516A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3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FFFC4-A737-BA4F-9757-85463516A5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05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FFFC4-A737-BA4F-9757-85463516A5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83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FFFC4-A737-BA4F-9757-85463516A5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046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FFFC4-A737-BA4F-9757-85463516A5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36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FFFC4-A737-BA4F-9757-85463516A5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64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FFFC4-A737-BA4F-9757-85463516A5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27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FFFC4-A737-BA4F-9757-85463516A5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89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1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56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54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5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55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67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5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DB3D32-2CFB-5849-93B9-4654116CB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48" y="0"/>
            <a:ext cx="7555379" cy="1069181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36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17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218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0B3B2-4A70-F041-9E46-A45CA2596B4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5D867-5FD9-244E-A357-9E744003C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80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3752" y="187667"/>
            <a:ext cx="3890105" cy="1718406"/>
            <a:chOff x="173752" y="187667"/>
            <a:chExt cx="3890105" cy="1718406"/>
          </a:xfrm>
        </p:grpSpPr>
        <p:grpSp>
          <p:nvGrpSpPr>
            <p:cNvPr id="2" name="Group 1"/>
            <p:cNvGrpSpPr/>
            <p:nvPr/>
          </p:nvGrpSpPr>
          <p:grpSpPr>
            <a:xfrm>
              <a:off x="173752" y="187667"/>
              <a:ext cx="3199862" cy="1718406"/>
              <a:chOff x="173752" y="187667"/>
              <a:chExt cx="3199862" cy="171840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EE46E25-4694-3046-AB68-EE7369CB0BAA}"/>
                  </a:ext>
                </a:extLst>
              </p:cNvPr>
              <p:cNvSpPr/>
              <p:nvPr/>
            </p:nvSpPr>
            <p:spPr>
              <a:xfrm>
                <a:off x="173752" y="187667"/>
                <a:ext cx="3010700" cy="1499466"/>
              </a:xfrm>
              <a:prstGeom prst="rect">
                <a:avLst/>
              </a:prstGeom>
              <a:solidFill>
                <a:srgbClr val="8DC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DC8E8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ACB3762-76D8-8B4B-9AD0-1972D3DE8066}"/>
                  </a:ext>
                </a:extLst>
              </p:cNvPr>
              <p:cNvSpPr/>
              <p:nvPr/>
            </p:nvSpPr>
            <p:spPr>
              <a:xfrm>
                <a:off x="2983859" y="357776"/>
                <a:ext cx="389755" cy="154829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itle 3">
                <a:extLst>
                  <a:ext uri="{FF2B5EF4-FFF2-40B4-BE49-F238E27FC236}">
                    <a16:creationId xmlns:a16="http://schemas.microsoft.com/office/drawing/2014/main" id="{6615DE3A-6089-1E45-A6FD-CD347E337D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1959" y="1287158"/>
                <a:ext cx="2774373" cy="257025"/>
              </a:xfrm>
              <a:prstGeom prst="rect">
                <a:avLst/>
              </a:prstGeom>
            </p:spPr>
            <p:txBody>
              <a:bodyPr vert="horz" wrap="none" lIns="0" tIns="0" rIns="0" bIns="0" rtlCol="0" anchor="b">
                <a:noAutofit/>
              </a:bodyPr>
              <a:lstStyle>
                <a:lvl1pPr algn="ctr" defTabSz="755934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96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Pool Timetable</a:t>
                </a:r>
              </a:p>
            </p:txBody>
          </p:sp>
        </p:grpSp>
        <p:sp>
          <p:nvSpPr>
            <p:cNvPr id="4" name="Title Placeholder 1">
              <a:extLst>
                <a:ext uri="{FF2B5EF4-FFF2-40B4-BE49-F238E27FC236}">
                  <a16:creationId xmlns:a16="http://schemas.microsoft.com/office/drawing/2014/main" id="{4BA8E073-9576-FC4D-AFBD-EF798C9EA6BC}"/>
                </a:ext>
              </a:extLst>
            </p:cNvPr>
            <p:cNvSpPr txBox="1">
              <a:spLocks/>
            </p:cNvSpPr>
            <p:nvPr/>
          </p:nvSpPr>
          <p:spPr>
            <a:xfrm>
              <a:off x="500963" y="478636"/>
              <a:ext cx="3562894" cy="61555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500" b="0" i="0" kern="1200">
                  <a:solidFill>
                    <a:srgbClr val="04A239"/>
                  </a:solidFill>
                  <a:latin typeface="H Avenir Heavy"/>
                  <a:ea typeface="+mj-ea"/>
                  <a:cs typeface="H Avenir Heavy"/>
                </a:defRPr>
              </a:lvl1pPr>
            </a:lstStyle>
            <a:p>
              <a:r>
                <a:rPr lang="en-US" sz="4800" dirty="0">
                  <a:solidFill>
                    <a:schemeClr val="bg1"/>
                  </a:solidFill>
                  <a:latin typeface="Nuffield Health Sans" pitchFamily="2" charset="0"/>
                  <a:cs typeface="Avenir Heavy"/>
                </a:rPr>
                <a:t>Monday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4E9FD11-388A-574F-8359-6E295B11D0BE}"/>
              </a:ext>
            </a:extLst>
          </p:cNvPr>
          <p:cNvSpPr/>
          <p:nvPr/>
        </p:nvSpPr>
        <p:spPr>
          <a:xfrm>
            <a:off x="6886346" y="362896"/>
            <a:ext cx="189773" cy="186170"/>
          </a:xfrm>
          <a:prstGeom prst="rect">
            <a:avLst/>
          </a:prstGeom>
          <a:solidFill>
            <a:srgbClr val="8DC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F07B89-0F35-FF4F-AFF0-8149624B640B}"/>
              </a:ext>
            </a:extLst>
          </p:cNvPr>
          <p:cNvSpPr txBox="1">
            <a:spLocks/>
          </p:cNvSpPr>
          <p:nvPr/>
        </p:nvSpPr>
        <p:spPr>
          <a:xfrm>
            <a:off x="4460830" y="38523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Lane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078C3D-B369-4B45-9FFF-A4371CD03265}"/>
              </a:ext>
            </a:extLst>
          </p:cNvPr>
          <p:cNvSpPr/>
          <p:nvPr/>
        </p:nvSpPr>
        <p:spPr>
          <a:xfrm>
            <a:off x="6886346" y="646466"/>
            <a:ext cx="189773" cy="186170"/>
          </a:xfrm>
          <a:prstGeom prst="rect">
            <a:avLst/>
          </a:prstGeom>
          <a:solidFill>
            <a:srgbClr val="FFA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1E04607-5979-364E-94AB-06DB4E1447C9}"/>
              </a:ext>
            </a:extLst>
          </p:cNvPr>
          <p:cNvSpPr txBox="1">
            <a:spLocks/>
          </p:cNvSpPr>
          <p:nvPr/>
        </p:nvSpPr>
        <p:spPr>
          <a:xfrm>
            <a:off x="4460830" y="66880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Aqua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75190" y="917754"/>
            <a:ext cx="189773" cy="186170"/>
          </a:xfrm>
          <a:prstGeom prst="rect">
            <a:avLst/>
          </a:prstGeom>
          <a:solidFill>
            <a:srgbClr val="AC3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62553" y="932920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Swim School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pic>
        <p:nvPicPr>
          <p:cNvPr id="15" name="Picture 14" descr="A picture containing keyboard, computer, man, air&#10;&#10;Description automatically generated">
            <a:extLst>
              <a:ext uri="{FF2B5EF4-FFF2-40B4-BE49-F238E27FC236}">
                <a16:creationId xmlns:a16="http://schemas.microsoft.com/office/drawing/2014/main" id="{66D722ED-2EFE-2048-88EA-99393ED1D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13" b="35948"/>
          <a:stretch/>
        </p:blipFill>
        <p:spPr>
          <a:xfrm>
            <a:off x="3373614" y="9709852"/>
            <a:ext cx="4255129" cy="128415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82751" y="1173876"/>
            <a:ext cx="189773" cy="186170"/>
          </a:xfrm>
          <a:prstGeom prst="rect">
            <a:avLst/>
          </a:prstGeom>
          <a:solidFill>
            <a:srgbClr val="FFC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57235" y="1189042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dirty="0">
                <a:latin typeface="Avenir Book" panose="02000503020000020003" pitchFamily="2" charset="0"/>
                <a:cs typeface="Avenir Book"/>
              </a:rPr>
              <a:t>Family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205011"/>
              </p:ext>
            </p:extLst>
          </p:nvPr>
        </p:nvGraphicFramePr>
        <p:xfrm>
          <a:off x="655699" y="2159299"/>
          <a:ext cx="5913427" cy="8189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47">
                  <a:extLst>
                    <a:ext uri="{9D8B030D-6E8A-4147-A177-3AD203B41FA5}">
                      <a16:colId xmlns:a16="http://schemas.microsoft.com/office/drawing/2014/main" val="10692347"/>
                    </a:ext>
                  </a:extLst>
                </a:gridCol>
                <a:gridCol w="735506">
                  <a:extLst>
                    <a:ext uri="{9D8B030D-6E8A-4147-A177-3AD203B41FA5}">
                      <a16:colId xmlns:a16="http://schemas.microsoft.com/office/drawing/2014/main" val="68244594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3891282171"/>
                    </a:ext>
                  </a:extLst>
                </a:gridCol>
                <a:gridCol w="862885">
                  <a:extLst>
                    <a:ext uri="{9D8B030D-6E8A-4147-A177-3AD203B41FA5}">
                      <a16:colId xmlns:a16="http://schemas.microsoft.com/office/drawing/2014/main" val="1059048463"/>
                    </a:ext>
                  </a:extLst>
                </a:gridCol>
                <a:gridCol w="901521">
                  <a:extLst>
                    <a:ext uri="{9D8B030D-6E8A-4147-A177-3AD203B41FA5}">
                      <a16:colId xmlns:a16="http://schemas.microsoft.com/office/drawing/2014/main" val="125650937"/>
                    </a:ext>
                  </a:extLst>
                </a:gridCol>
                <a:gridCol w="1107583">
                  <a:extLst>
                    <a:ext uri="{9D8B030D-6E8A-4147-A177-3AD203B41FA5}">
                      <a16:colId xmlns:a16="http://schemas.microsoft.com/office/drawing/2014/main" val="3284675850"/>
                    </a:ext>
                  </a:extLst>
                </a:gridCol>
                <a:gridCol w="1147120">
                  <a:extLst>
                    <a:ext uri="{9D8B030D-6E8A-4147-A177-3AD203B41FA5}">
                      <a16:colId xmlns:a16="http://schemas.microsoft.com/office/drawing/2014/main" val="2387305426"/>
                    </a:ext>
                  </a:extLst>
                </a:gridCol>
              </a:tblGrid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endParaRPr lang="en-US" sz="1100" b="1" i="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  <a:cs typeface="Avenir Heavy"/>
                      </a:endParaRP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Main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Teaching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305456"/>
                  </a:ext>
                </a:extLst>
              </a:tr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Time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Lane Swim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Aqua 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Family Swim</a:t>
                      </a:r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Family Swim 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909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492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50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62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54700"/>
                  </a:ext>
                </a:extLst>
              </a:tr>
              <a:tr h="163276">
                <a:tc>
                  <a:txBody>
                    <a:bodyPr/>
                    <a:lstStyle/>
                    <a:p>
                      <a:r>
                        <a:rPr lang="en-GB" sz="900" dirty="0"/>
                        <a:t>08.30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278620"/>
                  </a:ext>
                </a:extLst>
              </a:tr>
              <a:tr h="222444">
                <a:tc>
                  <a:txBody>
                    <a:bodyPr/>
                    <a:lstStyle/>
                    <a:p>
                      <a:r>
                        <a:rPr lang="en-GB" sz="900" dirty="0"/>
                        <a:t>09.30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65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Swim Fit </a:t>
                      </a:r>
                      <a:endParaRPr lang="en-GB" sz="900" dirty="0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Family Swim </a:t>
                      </a:r>
                      <a:endParaRPr lang="en-GB" sz="900" dirty="0"/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402182"/>
                  </a:ext>
                </a:extLst>
              </a:tr>
              <a:tr h="145763">
                <a:tc>
                  <a:txBody>
                    <a:bodyPr/>
                    <a:lstStyle/>
                    <a:p>
                      <a:r>
                        <a:rPr lang="en-GB" sz="900" dirty="0"/>
                        <a:t>10.30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8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/>
                        <a:t>Swim School </a:t>
                      </a:r>
                      <a:endParaRPr lang="en-GB" sz="900" dirty="0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3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35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59069"/>
                  </a:ext>
                </a:extLst>
              </a:tr>
              <a:tr h="168948">
                <a:tc>
                  <a:txBody>
                    <a:bodyPr/>
                    <a:lstStyle/>
                    <a:p>
                      <a:r>
                        <a:rPr lang="en-GB" sz="900" dirty="0"/>
                        <a:t>13.00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3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13.30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92810"/>
                  </a:ext>
                </a:extLst>
              </a:tr>
              <a:tr h="121554">
                <a:tc>
                  <a:txBody>
                    <a:bodyPr/>
                    <a:lstStyle/>
                    <a:p>
                      <a:r>
                        <a:rPr lang="en-GB" sz="900" dirty="0"/>
                        <a:t>14.00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74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14.30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56791"/>
                  </a:ext>
                </a:extLst>
              </a:tr>
              <a:tr h="151435">
                <a:tc>
                  <a:txBody>
                    <a:bodyPr/>
                    <a:lstStyle/>
                    <a:p>
                      <a:r>
                        <a:rPr lang="en-GB" sz="900" dirty="0"/>
                        <a:t>15.00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5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15.30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90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25943"/>
                  </a:ext>
                </a:extLst>
              </a:tr>
              <a:tr h="183376">
                <a:tc>
                  <a:txBody>
                    <a:bodyPr/>
                    <a:lstStyle/>
                    <a:p>
                      <a:r>
                        <a:rPr lang="en-GB" sz="900" dirty="0"/>
                        <a:t>16.30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3457"/>
                  </a:ext>
                </a:extLst>
              </a:tr>
              <a:tr h="172558">
                <a:tc>
                  <a:txBody>
                    <a:bodyPr/>
                    <a:lstStyle/>
                    <a:p>
                      <a:r>
                        <a:rPr lang="en-GB" sz="900" dirty="0"/>
                        <a:t>17.00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407395"/>
                  </a:ext>
                </a:extLst>
              </a:tr>
              <a:tr h="187498">
                <a:tc>
                  <a:txBody>
                    <a:bodyPr/>
                    <a:lstStyle/>
                    <a:p>
                      <a:r>
                        <a:rPr lang="en-GB" sz="900" dirty="0"/>
                        <a:t>17.30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8039"/>
                  </a:ext>
                </a:extLst>
              </a:tr>
              <a:tr h="150923">
                <a:tc>
                  <a:txBody>
                    <a:bodyPr/>
                    <a:lstStyle/>
                    <a:p>
                      <a:r>
                        <a:rPr lang="en-GB" sz="900" dirty="0"/>
                        <a:t>18.00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799110"/>
                  </a:ext>
                </a:extLst>
              </a:tr>
              <a:tr h="204500">
                <a:tc>
                  <a:txBody>
                    <a:bodyPr/>
                    <a:lstStyle/>
                    <a:p>
                      <a:r>
                        <a:rPr lang="en-GB" sz="900" dirty="0"/>
                        <a:t>18.30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 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90870"/>
                  </a:ext>
                </a:extLst>
              </a:tr>
              <a:tr h="181962">
                <a:tc>
                  <a:txBody>
                    <a:bodyPr/>
                    <a:lstStyle/>
                    <a:p>
                      <a:r>
                        <a:rPr lang="en-GB" sz="900" dirty="0"/>
                        <a:t>19.00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23079"/>
                  </a:ext>
                </a:extLst>
              </a:tr>
              <a:tr h="170927">
                <a:tc>
                  <a:txBody>
                    <a:bodyPr/>
                    <a:lstStyle/>
                    <a:p>
                      <a:r>
                        <a:rPr lang="en-GB" sz="900" dirty="0"/>
                        <a:t>19.30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8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34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396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594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332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22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keyboard, computer, man, air&#10;&#10;Description automatically generated">
            <a:extLst>
              <a:ext uri="{FF2B5EF4-FFF2-40B4-BE49-F238E27FC236}">
                <a16:creationId xmlns:a16="http://schemas.microsoft.com/office/drawing/2014/main" id="{66D722ED-2EFE-2048-88EA-99393ED1D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13" b="35948"/>
          <a:stretch/>
        </p:blipFill>
        <p:spPr>
          <a:xfrm>
            <a:off x="3373614" y="9777201"/>
            <a:ext cx="4255129" cy="1284155"/>
          </a:xfrm>
          <a:prstGeom prst="rect">
            <a:avLst/>
          </a:prstGeom>
        </p:spPr>
      </p:pic>
      <p:sp>
        <p:nvSpPr>
          <p:cNvPr id="30" name="Title 3">
            <a:extLst>
              <a:ext uri="{FF2B5EF4-FFF2-40B4-BE49-F238E27FC236}">
                <a16:creationId xmlns:a16="http://schemas.microsoft.com/office/drawing/2014/main" id="{6615DE3A-6089-1E45-A6FD-CD347E337DE2}"/>
              </a:ext>
            </a:extLst>
          </p:cNvPr>
          <p:cNvSpPr txBox="1">
            <a:spLocks/>
          </p:cNvSpPr>
          <p:nvPr/>
        </p:nvSpPr>
        <p:spPr>
          <a:xfrm>
            <a:off x="531959" y="1287158"/>
            <a:ext cx="2774373" cy="257025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venir Book" panose="02000503020000020003" pitchFamily="2" charset="0"/>
              </a:rPr>
              <a:t>Pool Timetable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E9FD11-388A-574F-8359-6E295B11D0BE}"/>
              </a:ext>
            </a:extLst>
          </p:cNvPr>
          <p:cNvSpPr/>
          <p:nvPr/>
        </p:nvSpPr>
        <p:spPr>
          <a:xfrm>
            <a:off x="6886346" y="362896"/>
            <a:ext cx="189773" cy="186170"/>
          </a:xfrm>
          <a:prstGeom prst="rect">
            <a:avLst/>
          </a:prstGeom>
          <a:solidFill>
            <a:srgbClr val="8DC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0F07B89-0F35-FF4F-AFF0-8149624B640B}"/>
              </a:ext>
            </a:extLst>
          </p:cNvPr>
          <p:cNvSpPr txBox="1">
            <a:spLocks/>
          </p:cNvSpPr>
          <p:nvPr/>
        </p:nvSpPr>
        <p:spPr>
          <a:xfrm>
            <a:off x="4460830" y="38523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Lane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078C3D-B369-4B45-9FFF-A4371CD03265}"/>
              </a:ext>
            </a:extLst>
          </p:cNvPr>
          <p:cNvSpPr/>
          <p:nvPr/>
        </p:nvSpPr>
        <p:spPr>
          <a:xfrm>
            <a:off x="6886346" y="646466"/>
            <a:ext cx="189773" cy="186170"/>
          </a:xfrm>
          <a:prstGeom prst="rect">
            <a:avLst/>
          </a:prstGeom>
          <a:solidFill>
            <a:srgbClr val="FFA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1E04607-5979-364E-94AB-06DB4E1447C9}"/>
              </a:ext>
            </a:extLst>
          </p:cNvPr>
          <p:cNvSpPr txBox="1">
            <a:spLocks/>
          </p:cNvSpPr>
          <p:nvPr/>
        </p:nvSpPr>
        <p:spPr>
          <a:xfrm>
            <a:off x="4460830" y="66880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Aqua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75190" y="917754"/>
            <a:ext cx="189773" cy="186170"/>
          </a:xfrm>
          <a:prstGeom prst="rect">
            <a:avLst/>
          </a:prstGeom>
          <a:solidFill>
            <a:srgbClr val="AC3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62553" y="932920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Swim School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82751" y="1173876"/>
            <a:ext cx="189773" cy="186170"/>
          </a:xfrm>
          <a:prstGeom prst="rect">
            <a:avLst/>
          </a:prstGeom>
          <a:solidFill>
            <a:srgbClr val="FFC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57235" y="1189042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dirty="0">
                <a:latin typeface="Avenir Book" panose="02000503020000020003" pitchFamily="2" charset="0"/>
                <a:cs typeface="Avenir Book"/>
              </a:rPr>
              <a:t>Family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273616"/>
              </p:ext>
            </p:extLst>
          </p:nvPr>
        </p:nvGraphicFramePr>
        <p:xfrm>
          <a:off x="655699" y="2159299"/>
          <a:ext cx="5913427" cy="8189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47">
                  <a:extLst>
                    <a:ext uri="{9D8B030D-6E8A-4147-A177-3AD203B41FA5}">
                      <a16:colId xmlns:a16="http://schemas.microsoft.com/office/drawing/2014/main" val="10692347"/>
                    </a:ext>
                  </a:extLst>
                </a:gridCol>
                <a:gridCol w="735506">
                  <a:extLst>
                    <a:ext uri="{9D8B030D-6E8A-4147-A177-3AD203B41FA5}">
                      <a16:colId xmlns:a16="http://schemas.microsoft.com/office/drawing/2014/main" val="68244594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3891282171"/>
                    </a:ext>
                  </a:extLst>
                </a:gridCol>
                <a:gridCol w="862885">
                  <a:extLst>
                    <a:ext uri="{9D8B030D-6E8A-4147-A177-3AD203B41FA5}">
                      <a16:colId xmlns:a16="http://schemas.microsoft.com/office/drawing/2014/main" val="1059048463"/>
                    </a:ext>
                  </a:extLst>
                </a:gridCol>
                <a:gridCol w="901521">
                  <a:extLst>
                    <a:ext uri="{9D8B030D-6E8A-4147-A177-3AD203B41FA5}">
                      <a16:colId xmlns:a16="http://schemas.microsoft.com/office/drawing/2014/main" val="125650937"/>
                    </a:ext>
                  </a:extLst>
                </a:gridCol>
                <a:gridCol w="1107583">
                  <a:extLst>
                    <a:ext uri="{9D8B030D-6E8A-4147-A177-3AD203B41FA5}">
                      <a16:colId xmlns:a16="http://schemas.microsoft.com/office/drawing/2014/main" val="3284675850"/>
                    </a:ext>
                  </a:extLst>
                </a:gridCol>
                <a:gridCol w="1147120">
                  <a:extLst>
                    <a:ext uri="{9D8B030D-6E8A-4147-A177-3AD203B41FA5}">
                      <a16:colId xmlns:a16="http://schemas.microsoft.com/office/drawing/2014/main" val="2387305426"/>
                    </a:ext>
                  </a:extLst>
                </a:gridCol>
              </a:tblGrid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endParaRPr lang="en-US" sz="1100" b="1" i="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  <a:cs typeface="Avenir Heavy"/>
                      </a:endParaRP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Main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Teaching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305456"/>
                  </a:ext>
                </a:extLst>
              </a:tr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Time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Lane Swim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Aqua 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Family Swim</a:t>
                      </a:r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Family Swim 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909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492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50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62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54700"/>
                  </a:ext>
                </a:extLst>
              </a:tr>
              <a:tr h="163276">
                <a:tc>
                  <a:txBody>
                    <a:bodyPr/>
                    <a:lstStyle/>
                    <a:p>
                      <a:r>
                        <a:rPr lang="en-GB" sz="900" dirty="0"/>
                        <a:t>08.30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Aqua</a:t>
                      </a:r>
                      <a:endParaRPr lang="en-GB" sz="900" dirty="0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278620"/>
                  </a:ext>
                </a:extLst>
              </a:tr>
              <a:tr h="222444">
                <a:tc>
                  <a:txBody>
                    <a:bodyPr/>
                    <a:lstStyle/>
                    <a:p>
                      <a:r>
                        <a:rPr lang="en-GB" sz="900" dirty="0"/>
                        <a:t>09.30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Aqua </a:t>
                      </a:r>
                      <a:endParaRPr lang="en-GB" sz="900" dirty="0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65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Fit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Family Swim</a:t>
                      </a:r>
                      <a:endParaRPr lang="en-US"/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402182"/>
                  </a:ext>
                </a:extLst>
              </a:tr>
              <a:tr h="145763">
                <a:tc>
                  <a:txBody>
                    <a:bodyPr/>
                    <a:lstStyle/>
                    <a:p>
                      <a:r>
                        <a:rPr lang="en-GB" sz="900" dirty="0"/>
                        <a:t>10.30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Swim Fit </a:t>
                      </a:r>
                      <a:endParaRPr lang="en-GB" sz="900" dirty="0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</a:t>
                      </a:r>
                      <a:r>
                        <a:rPr lang="en-GB" sz="900" baseline="0" dirty="0"/>
                        <a:t>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8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</a:t>
                      </a:r>
                      <a:r>
                        <a:rPr lang="en-GB" sz="900"/>
                        <a:t>School</a:t>
                      </a:r>
                      <a:r>
                        <a:rPr lang="en-GB" sz="900" dirty="0"/>
                        <a:t>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 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3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35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59069"/>
                  </a:ext>
                </a:extLst>
              </a:tr>
              <a:tr h="168948">
                <a:tc>
                  <a:txBody>
                    <a:bodyPr/>
                    <a:lstStyle/>
                    <a:p>
                      <a:r>
                        <a:rPr lang="en-GB" sz="900" dirty="0"/>
                        <a:t>13.00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3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13.30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92810"/>
                  </a:ext>
                </a:extLst>
              </a:tr>
              <a:tr h="121554">
                <a:tc>
                  <a:txBody>
                    <a:bodyPr/>
                    <a:lstStyle/>
                    <a:p>
                      <a:r>
                        <a:rPr lang="en-GB" sz="900" dirty="0"/>
                        <a:t>14.00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</a:t>
                      </a:r>
                      <a:r>
                        <a:rPr lang="en-GB" sz="900" baseline="0" dirty="0"/>
                        <a:t> School</a:t>
                      </a:r>
                      <a:endParaRPr lang="en-GB" sz="900" dirty="0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74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14.30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56791"/>
                  </a:ext>
                </a:extLst>
              </a:tr>
              <a:tr h="151435">
                <a:tc>
                  <a:txBody>
                    <a:bodyPr/>
                    <a:lstStyle/>
                    <a:p>
                      <a:r>
                        <a:rPr lang="en-GB" sz="900" dirty="0"/>
                        <a:t>15.00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5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15.30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</a:rPr>
                        <a:t>Swim School</a:t>
                      </a:r>
                      <a:endParaRPr kumimoji="0"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90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aseline="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25943"/>
                  </a:ext>
                </a:extLst>
              </a:tr>
              <a:tr h="183376">
                <a:tc>
                  <a:txBody>
                    <a:bodyPr/>
                    <a:lstStyle/>
                    <a:p>
                      <a:r>
                        <a:rPr lang="en-GB" sz="900" dirty="0"/>
                        <a:t>16.30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</a:t>
                      </a:r>
                      <a:r>
                        <a:rPr lang="en-GB" sz="900" baseline="0" dirty="0"/>
                        <a:t> School</a:t>
                      </a:r>
                      <a:endParaRPr lang="en-GB" sz="900" dirty="0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3457"/>
                  </a:ext>
                </a:extLst>
              </a:tr>
              <a:tr h="172558">
                <a:tc>
                  <a:txBody>
                    <a:bodyPr/>
                    <a:lstStyle/>
                    <a:p>
                      <a:r>
                        <a:rPr lang="en-GB" sz="900" dirty="0"/>
                        <a:t>17.00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</a:t>
                      </a:r>
                      <a:r>
                        <a:rPr lang="en-GB" sz="900" baseline="0" dirty="0"/>
                        <a:t> School </a:t>
                      </a:r>
                      <a:endParaRPr lang="en-GB" sz="900" dirty="0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407395"/>
                  </a:ext>
                </a:extLst>
              </a:tr>
              <a:tr h="187498">
                <a:tc>
                  <a:txBody>
                    <a:bodyPr/>
                    <a:lstStyle/>
                    <a:p>
                      <a:r>
                        <a:rPr lang="en-GB" sz="900" dirty="0"/>
                        <a:t>17.30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Family Swim</a:t>
                      </a:r>
                      <a:endParaRPr lang="en-GB" sz="900" dirty="0"/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8039"/>
                  </a:ext>
                </a:extLst>
              </a:tr>
              <a:tr h="150923">
                <a:tc>
                  <a:txBody>
                    <a:bodyPr/>
                    <a:lstStyle/>
                    <a:p>
                      <a:r>
                        <a:rPr lang="en-GB" sz="900" dirty="0"/>
                        <a:t>18.00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Aqua</a:t>
                      </a:r>
                      <a:endParaRPr lang="en-US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799110"/>
                  </a:ext>
                </a:extLst>
              </a:tr>
              <a:tr h="204500">
                <a:tc>
                  <a:txBody>
                    <a:bodyPr/>
                    <a:lstStyle/>
                    <a:p>
                      <a:r>
                        <a:rPr lang="en-GB" sz="900" dirty="0"/>
                        <a:t>18.30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90870"/>
                  </a:ext>
                </a:extLst>
              </a:tr>
              <a:tr h="181962">
                <a:tc>
                  <a:txBody>
                    <a:bodyPr/>
                    <a:lstStyle/>
                    <a:p>
                      <a:r>
                        <a:rPr lang="en-GB" sz="900" dirty="0"/>
                        <a:t>19.00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23079"/>
                  </a:ext>
                </a:extLst>
              </a:tr>
              <a:tr h="170927">
                <a:tc>
                  <a:txBody>
                    <a:bodyPr/>
                    <a:lstStyle/>
                    <a:p>
                      <a:r>
                        <a:rPr lang="en-GB" sz="900" dirty="0"/>
                        <a:t>19.30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8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34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396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594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332769"/>
                  </a:ext>
                </a:extLst>
              </a:tr>
            </a:tbl>
          </a:graphicData>
        </a:graphic>
      </p:graphicFrame>
      <p:grpSp>
        <p:nvGrpSpPr>
          <p:cNvPr id="26" name="Group 25"/>
          <p:cNvGrpSpPr/>
          <p:nvPr/>
        </p:nvGrpSpPr>
        <p:grpSpPr>
          <a:xfrm>
            <a:off x="173752" y="187667"/>
            <a:ext cx="3890105" cy="1718406"/>
            <a:chOff x="173752" y="187667"/>
            <a:chExt cx="3890105" cy="1718406"/>
          </a:xfrm>
        </p:grpSpPr>
        <p:grpSp>
          <p:nvGrpSpPr>
            <p:cNvPr id="31" name="Group 30"/>
            <p:cNvGrpSpPr/>
            <p:nvPr/>
          </p:nvGrpSpPr>
          <p:grpSpPr>
            <a:xfrm>
              <a:off x="173752" y="187667"/>
              <a:ext cx="3199862" cy="1718406"/>
              <a:chOff x="173752" y="187667"/>
              <a:chExt cx="3199862" cy="1718406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EE46E25-4694-3046-AB68-EE7369CB0BAA}"/>
                  </a:ext>
                </a:extLst>
              </p:cNvPr>
              <p:cNvSpPr/>
              <p:nvPr/>
            </p:nvSpPr>
            <p:spPr>
              <a:xfrm>
                <a:off x="173752" y="187667"/>
                <a:ext cx="3010700" cy="1499466"/>
              </a:xfrm>
              <a:prstGeom prst="rect">
                <a:avLst/>
              </a:prstGeom>
              <a:solidFill>
                <a:srgbClr val="8DC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DC8E8"/>
                  </a:solidFill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ACB3762-76D8-8B4B-9AD0-1972D3DE8066}"/>
                  </a:ext>
                </a:extLst>
              </p:cNvPr>
              <p:cNvSpPr/>
              <p:nvPr/>
            </p:nvSpPr>
            <p:spPr>
              <a:xfrm>
                <a:off x="2983859" y="357776"/>
                <a:ext cx="389755" cy="154829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itle 3">
                <a:extLst>
                  <a:ext uri="{FF2B5EF4-FFF2-40B4-BE49-F238E27FC236}">
                    <a16:creationId xmlns:a16="http://schemas.microsoft.com/office/drawing/2014/main" id="{6615DE3A-6089-1E45-A6FD-CD347E337D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1959" y="1287158"/>
                <a:ext cx="2774373" cy="257025"/>
              </a:xfrm>
              <a:prstGeom prst="rect">
                <a:avLst/>
              </a:prstGeom>
            </p:spPr>
            <p:txBody>
              <a:bodyPr vert="horz" wrap="none" lIns="0" tIns="0" rIns="0" bIns="0" rtlCol="0" anchor="b">
                <a:noAutofit/>
              </a:bodyPr>
              <a:lstStyle>
                <a:lvl1pPr algn="ctr" defTabSz="755934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96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Pool Timetable</a:t>
                </a:r>
              </a:p>
            </p:txBody>
          </p:sp>
        </p:grpSp>
        <p:sp>
          <p:nvSpPr>
            <p:cNvPr id="32" name="Title Placeholder 1">
              <a:extLst>
                <a:ext uri="{FF2B5EF4-FFF2-40B4-BE49-F238E27FC236}">
                  <a16:creationId xmlns:a16="http://schemas.microsoft.com/office/drawing/2014/main" id="{4BA8E073-9576-FC4D-AFBD-EF798C9EA6BC}"/>
                </a:ext>
              </a:extLst>
            </p:cNvPr>
            <p:cNvSpPr txBox="1">
              <a:spLocks/>
            </p:cNvSpPr>
            <p:nvPr/>
          </p:nvSpPr>
          <p:spPr>
            <a:xfrm>
              <a:off x="500963" y="478636"/>
              <a:ext cx="3562894" cy="61555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500" b="0" i="0" kern="1200">
                  <a:solidFill>
                    <a:srgbClr val="04A239"/>
                  </a:solidFill>
                  <a:latin typeface="H Avenir Heavy"/>
                  <a:ea typeface="+mj-ea"/>
                  <a:cs typeface="H Avenir Heavy"/>
                </a:defRPr>
              </a:lvl1pPr>
            </a:lstStyle>
            <a:p>
              <a:r>
                <a:rPr lang="en-US" sz="4800" dirty="0">
                  <a:solidFill>
                    <a:schemeClr val="bg1"/>
                  </a:solidFill>
                  <a:latin typeface="Nuffield Health Sans" pitchFamily="2" charset="0"/>
                  <a:cs typeface="Avenir Heavy"/>
                </a:rPr>
                <a:t>Tuesday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824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keyboard, computer, man, air&#10;&#10;Description automatically generated">
            <a:extLst>
              <a:ext uri="{FF2B5EF4-FFF2-40B4-BE49-F238E27FC236}">
                <a16:creationId xmlns:a16="http://schemas.microsoft.com/office/drawing/2014/main" id="{66D722ED-2EFE-2048-88EA-99393ED1D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13" b="35948"/>
          <a:stretch/>
        </p:blipFill>
        <p:spPr>
          <a:xfrm>
            <a:off x="3304546" y="9652298"/>
            <a:ext cx="4255129" cy="1284155"/>
          </a:xfrm>
          <a:prstGeom prst="rect">
            <a:avLst/>
          </a:prstGeom>
        </p:spPr>
      </p:pic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4BA8E073-9576-FC4D-AFBD-EF798C9EA6BC}"/>
              </a:ext>
            </a:extLst>
          </p:cNvPr>
          <p:cNvSpPr txBox="1">
            <a:spLocks/>
          </p:cNvSpPr>
          <p:nvPr/>
        </p:nvSpPr>
        <p:spPr>
          <a:xfrm>
            <a:off x="353467" y="549066"/>
            <a:ext cx="3562894" cy="615553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0" i="0" kern="1200">
                <a:solidFill>
                  <a:srgbClr val="04A239"/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Nuffield Health Sans" pitchFamily="2" charset="0"/>
                <a:cs typeface="Avenir Heavy"/>
              </a:rPr>
              <a:t>Wednesday 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6615DE3A-6089-1E45-A6FD-CD347E337DE2}"/>
              </a:ext>
            </a:extLst>
          </p:cNvPr>
          <p:cNvSpPr txBox="1">
            <a:spLocks/>
          </p:cNvSpPr>
          <p:nvPr/>
        </p:nvSpPr>
        <p:spPr>
          <a:xfrm>
            <a:off x="531959" y="1287158"/>
            <a:ext cx="2774373" cy="257025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venir Book" panose="02000503020000020003" pitchFamily="2" charset="0"/>
              </a:rPr>
              <a:t>Pool Timetable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E9FD11-388A-574F-8359-6E295B11D0BE}"/>
              </a:ext>
            </a:extLst>
          </p:cNvPr>
          <p:cNvSpPr/>
          <p:nvPr/>
        </p:nvSpPr>
        <p:spPr>
          <a:xfrm>
            <a:off x="6886346" y="362896"/>
            <a:ext cx="189773" cy="186170"/>
          </a:xfrm>
          <a:prstGeom prst="rect">
            <a:avLst/>
          </a:prstGeom>
          <a:solidFill>
            <a:srgbClr val="8DC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F07B89-0F35-FF4F-AFF0-8149624B640B}"/>
              </a:ext>
            </a:extLst>
          </p:cNvPr>
          <p:cNvSpPr txBox="1">
            <a:spLocks/>
          </p:cNvSpPr>
          <p:nvPr/>
        </p:nvSpPr>
        <p:spPr>
          <a:xfrm>
            <a:off x="4460830" y="38523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Lane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3078C3D-B369-4B45-9FFF-A4371CD03265}"/>
              </a:ext>
            </a:extLst>
          </p:cNvPr>
          <p:cNvSpPr/>
          <p:nvPr/>
        </p:nvSpPr>
        <p:spPr>
          <a:xfrm>
            <a:off x="6886346" y="646466"/>
            <a:ext cx="189773" cy="186170"/>
          </a:xfrm>
          <a:prstGeom prst="rect">
            <a:avLst/>
          </a:prstGeom>
          <a:solidFill>
            <a:srgbClr val="FFA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A1E04607-5979-364E-94AB-06DB4E1447C9}"/>
              </a:ext>
            </a:extLst>
          </p:cNvPr>
          <p:cNvSpPr txBox="1">
            <a:spLocks/>
          </p:cNvSpPr>
          <p:nvPr/>
        </p:nvSpPr>
        <p:spPr>
          <a:xfrm>
            <a:off x="4460830" y="66880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Aqua/Water explorers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75190" y="917754"/>
            <a:ext cx="189773" cy="186170"/>
          </a:xfrm>
          <a:prstGeom prst="rect">
            <a:avLst/>
          </a:prstGeom>
          <a:solidFill>
            <a:srgbClr val="AC3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62553" y="932920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Swim School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82751" y="1173876"/>
            <a:ext cx="189773" cy="186170"/>
          </a:xfrm>
          <a:prstGeom prst="rect">
            <a:avLst/>
          </a:prstGeom>
          <a:solidFill>
            <a:srgbClr val="FFC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57235" y="1189042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dirty="0">
                <a:latin typeface="Avenir Book" panose="02000503020000020003" pitchFamily="2" charset="0"/>
                <a:cs typeface="Avenir Book"/>
              </a:rPr>
              <a:t>Family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141891"/>
              </p:ext>
            </p:extLst>
          </p:nvPr>
        </p:nvGraphicFramePr>
        <p:xfrm>
          <a:off x="655699" y="2159299"/>
          <a:ext cx="5918038" cy="8189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47">
                  <a:extLst>
                    <a:ext uri="{9D8B030D-6E8A-4147-A177-3AD203B41FA5}">
                      <a16:colId xmlns:a16="http://schemas.microsoft.com/office/drawing/2014/main" val="10692347"/>
                    </a:ext>
                  </a:extLst>
                </a:gridCol>
                <a:gridCol w="735506">
                  <a:extLst>
                    <a:ext uri="{9D8B030D-6E8A-4147-A177-3AD203B41FA5}">
                      <a16:colId xmlns:a16="http://schemas.microsoft.com/office/drawing/2014/main" val="682445941"/>
                    </a:ext>
                  </a:extLst>
                </a:gridCol>
                <a:gridCol w="609918">
                  <a:extLst>
                    <a:ext uri="{9D8B030D-6E8A-4147-A177-3AD203B41FA5}">
                      <a16:colId xmlns:a16="http://schemas.microsoft.com/office/drawing/2014/main" val="3891282171"/>
                    </a:ext>
                  </a:extLst>
                </a:gridCol>
                <a:gridCol w="888643">
                  <a:extLst>
                    <a:ext uri="{9D8B030D-6E8A-4147-A177-3AD203B41FA5}">
                      <a16:colId xmlns:a16="http://schemas.microsoft.com/office/drawing/2014/main" val="1059048463"/>
                    </a:ext>
                  </a:extLst>
                </a:gridCol>
                <a:gridCol w="953036">
                  <a:extLst>
                    <a:ext uri="{9D8B030D-6E8A-4147-A177-3AD203B41FA5}">
                      <a16:colId xmlns:a16="http://schemas.microsoft.com/office/drawing/2014/main" val="125650937"/>
                    </a:ext>
                  </a:extLst>
                </a:gridCol>
                <a:gridCol w="1056068">
                  <a:extLst>
                    <a:ext uri="{9D8B030D-6E8A-4147-A177-3AD203B41FA5}">
                      <a16:colId xmlns:a16="http://schemas.microsoft.com/office/drawing/2014/main" val="3284675850"/>
                    </a:ext>
                  </a:extLst>
                </a:gridCol>
                <a:gridCol w="1147120">
                  <a:extLst>
                    <a:ext uri="{9D8B030D-6E8A-4147-A177-3AD203B41FA5}">
                      <a16:colId xmlns:a16="http://schemas.microsoft.com/office/drawing/2014/main" val="2387305426"/>
                    </a:ext>
                  </a:extLst>
                </a:gridCol>
              </a:tblGrid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endParaRPr lang="en-US" sz="1100" b="1" i="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  <a:cs typeface="Avenir Heavy"/>
                      </a:endParaRP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Main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Teaching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305456"/>
                  </a:ext>
                </a:extLst>
              </a:tr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Time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Lane Swim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Aqua 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Family Swim</a:t>
                      </a:r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Family Swim 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909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492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50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62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Aqua </a:t>
                      </a:r>
                      <a:endParaRPr lang="en-US"/>
                    </a:p>
                  </a:txBody>
                  <a:tcP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54700"/>
                  </a:ext>
                </a:extLst>
              </a:tr>
              <a:tr h="163276">
                <a:tc>
                  <a:txBody>
                    <a:bodyPr/>
                    <a:lstStyle/>
                    <a:p>
                      <a:r>
                        <a:rPr lang="en-GB" sz="900" dirty="0"/>
                        <a:t>08.30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Aqua </a:t>
                      </a:r>
                      <a:endParaRPr lang="en-US"/>
                    </a:p>
                  </a:txBody>
                  <a:tcP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278620"/>
                  </a:ext>
                </a:extLst>
              </a:tr>
              <a:tr h="222444">
                <a:tc>
                  <a:txBody>
                    <a:bodyPr/>
                    <a:lstStyle/>
                    <a:p>
                      <a:r>
                        <a:rPr lang="en-GB" sz="900" dirty="0"/>
                        <a:t>09.30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Fit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65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Fit 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402182"/>
                  </a:ext>
                </a:extLst>
              </a:tr>
              <a:tr h="145763">
                <a:tc>
                  <a:txBody>
                    <a:bodyPr/>
                    <a:lstStyle/>
                    <a:p>
                      <a:r>
                        <a:rPr lang="en-GB" sz="900" dirty="0"/>
                        <a:t>10.30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8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3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 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35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59069"/>
                  </a:ext>
                </a:extLst>
              </a:tr>
              <a:tr h="168948">
                <a:tc>
                  <a:txBody>
                    <a:bodyPr/>
                    <a:lstStyle/>
                    <a:p>
                      <a:r>
                        <a:rPr lang="en-GB" sz="900" dirty="0"/>
                        <a:t>13.00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3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13.30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92810"/>
                  </a:ext>
                </a:extLst>
              </a:tr>
              <a:tr h="121554">
                <a:tc>
                  <a:txBody>
                    <a:bodyPr/>
                    <a:lstStyle/>
                    <a:p>
                      <a:r>
                        <a:rPr lang="en-GB" sz="900" dirty="0"/>
                        <a:t>14.00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74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14.30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56791"/>
                  </a:ext>
                </a:extLst>
              </a:tr>
              <a:tr h="151435">
                <a:tc>
                  <a:txBody>
                    <a:bodyPr/>
                    <a:lstStyle/>
                    <a:p>
                      <a:r>
                        <a:rPr lang="en-GB" sz="900" dirty="0"/>
                        <a:t>15.00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5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15.30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90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25943"/>
                  </a:ext>
                </a:extLst>
              </a:tr>
              <a:tr h="183376">
                <a:tc>
                  <a:txBody>
                    <a:bodyPr/>
                    <a:lstStyle/>
                    <a:p>
                      <a:r>
                        <a:rPr lang="en-GB" sz="900" dirty="0"/>
                        <a:t>16.30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3457"/>
                  </a:ext>
                </a:extLst>
              </a:tr>
              <a:tr h="172558">
                <a:tc>
                  <a:txBody>
                    <a:bodyPr/>
                    <a:lstStyle/>
                    <a:p>
                      <a:r>
                        <a:rPr lang="en-GB" sz="900" dirty="0"/>
                        <a:t>17.00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407395"/>
                  </a:ext>
                </a:extLst>
              </a:tr>
              <a:tr h="187498">
                <a:tc>
                  <a:txBody>
                    <a:bodyPr/>
                    <a:lstStyle/>
                    <a:p>
                      <a:r>
                        <a:rPr lang="en-GB" sz="900" dirty="0"/>
                        <a:t>17.30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8039"/>
                  </a:ext>
                </a:extLst>
              </a:tr>
              <a:tr h="150923">
                <a:tc>
                  <a:txBody>
                    <a:bodyPr/>
                    <a:lstStyle/>
                    <a:p>
                      <a:r>
                        <a:rPr lang="en-GB" sz="900" dirty="0"/>
                        <a:t>18.00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799110"/>
                  </a:ext>
                </a:extLst>
              </a:tr>
              <a:tr h="204500">
                <a:tc>
                  <a:txBody>
                    <a:bodyPr/>
                    <a:lstStyle/>
                    <a:p>
                      <a:r>
                        <a:rPr lang="en-GB" sz="900" dirty="0"/>
                        <a:t>18.30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90870"/>
                  </a:ext>
                </a:extLst>
              </a:tr>
              <a:tr h="181962">
                <a:tc>
                  <a:txBody>
                    <a:bodyPr/>
                    <a:lstStyle/>
                    <a:p>
                      <a:r>
                        <a:rPr lang="en-GB" sz="900" dirty="0"/>
                        <a:t>19.00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Aqua </a:t>
                      </a:r>
                      <a:endParaRPr lang="en-GB" sz="900" dirty="0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23079"/>
                  </a:ext>
                </a:extLst>
              </a:tr>
              <a:tr h="170927">
                <a:tc>
                  <a:txBody>
                    <a:bodyPr/>
                    <a:lstStyle/>
                    <a:p>
                      <a:r>
                        <a:rPr lang="en-GB" sz="900" dirty="0"/>
                        <a:t>19.30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Aqua </a:t>
                      </a:r>
                      <a:endParaRPr lang="en-US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8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Aqua Hit</a:t>
                      </a:r>
                      <a:endParaRPr lang="en-US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34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Aqua Hit</a:t>
                      </a:r>
                      <a:endParaRPr lang="en-GB" sz="900" dirty="0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396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594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332769"/>
                  </a:ext>
                </a:extLst>
              </a:tr>
            </a:tbl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173752" y="187667"/>
            <a:ext cx="4283483" cy="1718406"/>
            <a:chOff x="173752" y="187667"/>
            <a:chExt cx="3890105" cy="1718406"/>
          </a:xfrm>
        </p:grpSpPr>
        <p:grpSp>
          <p:nvGrpSpPr>
            <p:cNvPr id="24" name="Group 23"/>
            <p:cNvGrpSpPr/>
            <p:nvPr/>
          </p:nvGrpSpPr>
          <p:grpSpPr>
            <a:xfrm>
              <a:off x="173752" y="187667"/>
              <a:ext cx="3199862" cy="1718406"/>
              <a:chOff x="173752" y="187667"/>
              <a:chExt cx="3199862" cy="1718406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EE46E25-4694-3046-AB68-EE7369CB0BAA}"/>
                  </a:ext>
                </a:extLst>
              </p:cNvPr>
              <p:cNvSpPr/>
              <p:nvPr/>
            </p:nvSpPr>
            <p:spPr>
              <a:xfrm>
                <a:off x="173752" y="187667"/>
                <a:ext cx="3010700" cy="1499466"/>
              </a:xfrm>
              <a:prstGeom prst="rect">
                <a:avLst/>
              </a:prstGeom>
              <a:solidFill>
                <a:srgbClr val="8DC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DC8E8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ACB3762-76D8-8B4B-9AD0-1972D3DE8066}"/>
                  </a:ext>
                </a:extLst>
              </p:cNvPr>
              <p:cNvSpPr/>
              <p:nvPr/>
            </p:nvSpPr>
            <p:spPr>
              <a:xfrm>
                <a:off x="2983859" y="357776"/>
                <a:ext cx="389755" cy="154829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itle 3">
                <a:extLst>
                  <a:ext uri="{FF2B5EF4-FFF2-40B4-BE49-F238E27FC236}">
                    <a16:creationId xmlns:a16="http://schemas.microsoft.com/office/drawing/2014/main" id="{6615DE3A-6089-1E45-A6FD-CD347E337D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1959" y="1287158"/>
                <a:ext cx="2774373" cy="257025"/>
              </a:xfrm>
              <a:prstGeom prst="rect">
                <a:avLst/>
              </a:prstGeom>
            </p:spPr>
            <p:txBody>
              <a:bodyPr vert="horz" wrap="none" lIns="0" tIns="0" rIns="0" bIns="0" rtlCol="0" anchor="b">
                <a:noAutofit/>
              </a:bodyPr>
              <a:lstStyle>
                <a:lvl1pPr algn="ctr" defTabSz="755934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96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Pool Timetable</a:t>
                </a:r>
              </a:p>
            </p:txBody>
          </p:sp>
        </p:grpSp>
        <p:sp>
          <p:nvSpPr>
            <p:cNvPr id="25" name="Title Placeholder 1">
              <a:extLst>
                <a:ext uri="{FF2B5EF4-FFF2-40B4-BE49-F238E27FC236}">
                  <a16:creationId xmlns:a16="http://schemas.microsoft.com/office/drawing/2014/main" id="{4BA8E073-9576-FC4D-AFBD-EF798C9EA6BC}"/>
                </a:ext>
              </a:extLst>
            </p:cNvPr>
            <p:cNvSpPr txBox="1">
              <a:spLocks/>
            </p:cNvSpPr>
            <p:nvPr/>
          </p:nvSpPr>
          <p:spPr>
            <a:xfrm>
              <a:off x="500963" y="478636"/>
              <a:ext cx="3562894" cy="61555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500" b="0" i="0" kern="1200">
                  <a:solidFill>
                    <a:srgbClr val="04A239"/>
                  </a:solidFill>
                  <a:latin typeface="H Avenir Heavy"/>
                  <a:ea typeface="+mj-ea"/>
                  <a:cs typeface="H Avenir Heavy"/>
                </a:defRPr>
              </a:lvl1pPr>
            </a:lstStyle>
            <a:p>
              <a:r>
                <a:rPr lang="en-US" sz="4800" dirty="0">
                  <a:solidFill>
                    <a:schemeClr val="bg1"/>
                  </a:solidFill>
                  <a:latin typeface="Nuffield Health Sans" pitchFamily="2" charset="0"/>
                  <a:cs typeface="Avenir Heavy"/>
                </a:rPr>
                <a:t>Wednesday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9004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keyboard, computer, man, air&#10;&#10;Description automatically generated">
            <a:extLst>
              <a:ext uri="{FF2B5EF4-FFF2-40B4-BE49-F238E27FC236}">
                <a16:creationId xmlns:a16="http://schemas.microsoft.com/office/drawing/2014/main" id="{66D722ED-2EFE-2048-88EA-99393ED1D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13" b="35948"/>
          <a:stretch/>
        </p:blipFill>
        <p:spPr>
          <a:xfrm>
            <a:off x="3429277" y="9711277"/>
            <a:ext cx="4255129" cy="1284155"/>
          </a:xfrm>
          <a:prstGeom prst="rect">
            <a:avLst/>
          </a:prstGeom>
        </p:spPr>
      </p:pic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4BA8E073-9576-FC4D-AFBD-EF798C9EA6BC}"/>
              </a:ext>
            </a:extLst>
          </p:cNvPr>
          <p:cNvSpPr txBox="1">
            <a:spLocks/>
          </p:cNvSpPr>
          <p:nvPr/>
        </p:nvSpPr>
        <p:spPr>
          <a:xfrm>
            <a:off x="500963" y="478636"/>
            <a:ext cx="3562894" cy="615553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0" i="0" kern="1200">
                <a:solidFill>
                  <a:srgbClr val="04A239"/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Nuffield Health Sans" pitchFamily="2" charset="0"/>
                <a:cs typeface="Avenir Heavy"/>
              </a:rPr>
              <a:t>Thursday 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6615DE3A-6089-1E45-A6FD-CD347E337DE2}"/>
              </a:ext>
            </a:extLst>
          </p:cNvPr>
          <p:cNvSpPr txBox="1">
            <a:spLocks/>
          </p:cNvSpPr>
          <p:nvPr/>
        </p:nvSpPr>
        <p:spPr>
          <a:xfrm>
            <a:off x="531959" y="1287158"/>
            <a:ext cx="2774373" cy="257025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venir Book" panose="02000503020000020003" pitchFamily="2" charset="0"/>
              </a:rPr>
              <a:t>Pool Timetable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E9FD11-388A-574F-8359-6E295B11D0BE}"/>
              </a:ext>
            </a:extLst>
          </p:cNvPr>
          <p:cNvSpPr/>
          <p:nvPr/>
        </p:nvSpPr>
        <p:spPr>
          <a:xfrm>
            <a:off x="6886346" y="362896"/>
            <a:ext cx="189773" cy="186170"/>
          </a:xfrm>
          <a:prstGeom prst="rect">
            <a:avLst/>
          </a:prstGeom>
          <a:solidFill>
            <a:srgbClr val="8DC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0F07B89-0F35-FF4F-AFF0-8149624B640B}"/>
              </a:ext>
            </a:extLst>
          </p:cNvPr>
          <p:cNvSpPr txBox="1">
            <a:spLocks/>
          </p:cNvSpPr>
          <p:nvPr/>
        </p:nvSpPr>
        <p:spPr>
          <a:xfrm>
            <a:off x="4460830" y="38523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Lane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078C3D-B369-4B45-9FFF-A4371CD03265}"/>
              </a:ext>
            </a:extLst>
          </p:cNvPr>
          <p:cNvSpPr/>
          <p:nvPr/>
        </p:nvSpPr>
        <p:spPr>
          <a:xfrm>
            <a:off x="6886346" y="646466"/>
            <a:ext cx="189773" cy="186170"/>
          </a:xfrm>
          <a:prstGeom prst="rect">
            <a:avLst/>
          </a:prstGeom>
          <a:solidFill>
            <a:srgbClr val="FFA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1E04607-5979-364E-94AB-06DB4E1447C9}"/>
              </a:ext>
            </a:extLst>
          </p:cNvPr>
          <p:cNvSpPr txBox="1">
            <a:spLocks/>
          </p:cNvSpPr>
          <p:nvPr/>
        </p:nvSpPr>
        <p:spPr>
          <a:xfrm>
            <a:off x="4460830" y="66880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Aqua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75190" y="917754"/>
            <a:ext cx="189773" cy="186170"/>
          </a:xfrm>
          <a:prstGeom prst="rect">
            <a:avLst/>
          </a:prstGeom>
          <a:solidFill>
            <a:srgbClr val="AC3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62553" y="932920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Swim School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82751" y="1173876"/>
            <a:ext cx="189773" cy="186170"/>
          </a:xfrm>
          <a:prstGeom prst="rect">
            <a:avLst/>
          </a:prstGeom>
          <a:solidFill>
            <a:srgbClr val="FFC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57235" y="1189042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dirty="0">
                <a:latin typeface="Avenir Book" panose="02000503020000020003" pitchFamily="2" charset="0"/>
                <a:cs typeface="Avenir Book"/>
              </a:rPr>
              <a:t>Family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60838"/>
              </p:ext>
            </p:extLst>
          </p:nvPr>
        </p:nvGraphicFramePr>
        <p:xfrm>
          <a:off x="655699" y="2159299"/>
          <a:ext cx="5913427" cy="8189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47">
                  <a:extLst>
                    <a:ext uri="{9D8B030D-6E8A-4147-A177-3AD203B41FA5}">
                      <a16:colId xmlns:a16="http://schemas.microsoft.com/office/drawing/2014/main" val="10692347"/>
                    </a:ext>
                  </a:extLst>
                </a:gridCol>
                <a:gridCol w="735506">
                  <a:extLst>
                    <a:ext uri="{9D8B030D-6E8A-4147-A177-3AD203B41FA5}">
                      <a16:colId xmlns:a16="http://schemas.microsoft.com/office/drawing/2014/main" val="682445941"/>
                    </a:ext>
                  </a:extLst>
                </a:gridCol>
                <a:gridCol w="605307">
                  <a:extLst>
                    <a:ext uri="{9D8B030D-6E8A-4147-A177-3AD203B41FA5}">
                      <a16:colId xmlns:a16="http://schemas.microsoft.com/office/drawing/2014/main" val="3891282171"/>
                    </a:ext>
                  </a:extLst>
                </a:gridCol>
                <a:gridCol w="888643">
                  <a:extLst>
                    <a:ext uri="{9D8B030D-6E8A-4147-A177-3AD203B41FA5}">
                      <a16:colId xmlns:a16="http://schemas.microsoft.com/office/drawing/2014/main" val="1059048463"/>
                    </a:ext>
                  </a:extLst>
                </a:gridCol>
                <a:gridCol w="901521">
                  <a:extLst>
                    <a:ext uri="{9D8B030D-6E8A-4147-A177-3AD203B41FA5}">
                      <a16:colId xmlns:a16="http://schemas.microsoft.com/office/drawing/2014/main" val="125650937"/>
                    </a:ext>
                  </a:extLst>
                </a:gridCol>
                <a:gridCol w="1107583">
                  <a:extLst>
                    <a:ext uri="{9D8B030D-6E8A-4147-A177-3AD203B41FA5}">
                      <a16:colId xmlns:a16="http://schemas.microsoft.com/office/drawing/2014/main" val="3284675850"/>
                    </a:ext>
                  </a:extLst>
                </a:gridCol>
                <a:gridCol w="1147120">
                  <a:extLst>
                    <a:ext uri="{9D8B030D-6E8A-4147-A177-3AD203B41FA5}">
                      <a16:colId xmlns:a16="http://schemas.microsoft.com/office/drawing/2014/main" val="2387305426"/>
                    </a:ext>
                  </a:extLst>
                </a:gridCol>
              </a:tblGrid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endParaRPr lang="en-US" sz="1100" b="1" i="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  <a:cs typeface="Avenir Heavy"/>
                      </a:endParaRP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Main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Teaching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305456"/>
                  </a:ext>
                </a:extLst>
              </a:tr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Time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Lane Swim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Aqua 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Family Swim</a:t>
                      </a:r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Family Swim 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909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492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50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62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Aqua </a:t>
                      </a:r>
                      <a:endParaRPr lang="en-GB" sz="900" dirty="0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54700"/>
                  </a:ext>
                </a:extLst>
              </a:tr>
              <a:tr h="163276">
                <a:tc>
                  <a:txBody>
                    <a:bodyPr/>
                    <a:lstStyle/>
                    <a:p>
                      <a:r>
                        <a:rPr lang="en-GB" sz="900" dirty="0"/>
                        <a:t>08.30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/>
                        <a:t>Aqua </a:t>
                      </a:r>
                      <a:endParaRPr lang="en-GB" sz="900" dirty="0"/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278620"/>
                  </a:ext>
                </a:extLst>
              </a:tr>
              <a:tr h="222444">
                <a:tc>
                  <a:txBody>
                    <a:bodyPr/>
                    <a:lstStyle/>
                    <a:p>
                      <a:r>
                        <a:rPr lang="en-GB" sz="900" dirty="0"/>
                        <a:t>09.30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65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402182"/>
                  </a:ext>
                </a:extLst>
              </a:tr>
              <a:tr h="145763">
                <a:tc>
                  <a:txBody>
                    <a:bodyPr/>
                    <a:lstStyle/>
                    <a:p>
                      <a:r>
                        <a:rPr lang="en-GB" sz="900" dirty="0"/>
                        <a:t>10.30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8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3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35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59069"/>
                  </a:ext>
                </a:extLst>
              </a:tr>
              <a:tr h="168948">
                <a:tc>
                  <a:txBody>
                    <a:bodyPr/>
                    <a:lstStyle/>
                    <a:p>
                      <a:r>
                        <a:rPr lang="en-GB" sz="900" dirty="0"/>
                        <a:t>13.00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3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13.30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92810"/>
                  </a:ext>
                </a:extLst>
              </a:tr>
              <a:tr h="121554">
                <a:tc>
                  <a:txBody>
                    <a:bodyPr/>
                    <a:lstStyle/>
                    <a:p>
                      <a:r>
                        <a:rPr lang="en-GB" sz="900" dirty="0"/>
                        <a:t>14.00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74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14.30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56791"/>
                  </a:ext>
                </a:extLst>
              </a:tr>
              <a:tr h="151435">
                <a:tc>
                  <a:txBody>
                    <a:bodyPr/>
                    <a:lstStyle/>
                    <a:p>
                      <a:r>
                        <a:rPr lang="en-GB" sz="900" dirty="0"/>
                        <a:t>15.00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5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15.30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90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25943"/>
                  </a:ext>
                </a:extLst>
              </a:tr>
              <a:tr h="183376">
                <a:tc>
                  <a:txBody>
                    <a:bodyPr/>
                    <a:lstStyle/>
                    <a:p>
                      <a:r>
                        <a:rPr lang="en-GB" sz="900" dirty="0"/>
                        <a:t>16.30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3457"/>
                  </a:ext>
                </a:extLst>
              </a:tr>
              <a:tr h="172558">
                <a:tc>
                  <a:txBody>
                    <a:bodyPr/>
                    <a:lstStyle/>
                    <a:p>
                      <a:r>
                        <a:rPr lang="en-GB" sz="900" dirty="0"/>
                        <a:t>17.00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407395"/>
                  </a:ext>
                </a:extLst>
              </a:tr>
              <a:tr h="187498">
                <a:tc>
                  <a:txBody>
                    <a:bodyPr/>
                    <a:lstStyle/>
                    <a:p>
                      <a:r>
                        <a:rPr lang="en-GB" sz="900" dirty="0"/>
                        <a:t>17.30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8039"/>
                  </a:ext>
                </a:extLst>
              </a:tr>
              <a:tr h="150923">
                <a:tc>
                  <a:txBody>
                    <a:bodyPr/>
                    <a:lstStyle/>
                    <a:p>
                      <a:r>
                        <a:rPr lang="en-GB" sz="900" dirty="0"/>
                        <a:t>18.00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Fit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799110"/>
                  </a:ext>
                </a:extLst>
              </a:tr>
              <a:tr h="204500">
                <a:tc>
                  <a:txBody>
                    <a:bodyPr/>
                    <a:lstStyle/>
                    <a:p>
                      <a:r>
                        <a:rPr lang="en-GB" sz="900" dirty="0"/>
                        <a:t>18.30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90870"/>
                  </a:ext>
                </a:extLst>
              </a:tr>
              <a:tr h="181962">
                <a:tc>
                  <a:txBody>
                    <a:bodyPr/>
                    <a:lstStyle/>
                    <a:p>
                      <a:r>
                        <a:rPr lang="en-GB" sz="900" dirty="0"/>
                        <a:t>19.00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23079"/>
                  </a:ext>
                </a:extLst>
              </a:tr>
              <a:tr h="170927">
                <a:tc>
                  <a:txBody>
                    <a:bodyPr/>
                    <a:lstStyle/>
                    <a:p>
                      <a:r>
                        <a:rPr lang="en-GB" sz="900" dirty="0"/>
                        <a:t>19.30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8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34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396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594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332769"/>
                  </a:ext>
                </a:extLst>
              </a:tr>
            </a:tbl>
          </a:graphicData>
        </a:graphic>
      </p:graphicFrame>
      <p:grpSp>
        <p:nvGrpSpPr>
          <p:cNvPr id="26" name="Group 25"/>
          <p:cNvGrpSpPr/>
          <p:nvPr/>
        </p:nvGrpSpPr>
        <p:grpSpPr>
          <a:xfrm>
            <a:off x="173752" y="187667"/>
            <a:ext cx="3890105" cy="1718406"/>
            <a:chOff x="173752" y="187667"/>
            <a:chExt cx="3890105" cy="1718406"/>
          </a:xfrm>
        </p:grpSpPr>
        <p:grpSp>
          <p:nvGrpSpPr>
            <p:cNvPr id="31" name="Group 30"/>
            <p:cNvGrpSpPr/>
            <p:nvPr/>
          </p:nvGrpSpPr>
          <p:grpSpPr>
            <a:xfrm>
              <a:off x="173752" y="187667"/>
              <a:ext cx="3199862" cy="1718406"/>
              <a:chOff x="173752" y="187667"/>
              <a:chExt cx="3199862" cy="1718406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EE46E25-4694-3046-AB68-EE7369CB0BAA}"/>
                  </a:ext>
                </a:extLst>
              </p:cNvPr>
              <p:cNvSpPr/>
              <p:nvPr/>
            </p:nvSpPr>
            <p:spPr>
              <a:xfrm>
                <a:off x="173752" y="187667"/>
                <a:ext cx="3010700" cy="1499466"/>
              </a:xfrm>
              <a:prstGeom prst="rect">
                <a:avLst/>
              </a:prstGeom>
              <a:solidFill>
                <a:srgbClr val="8DC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DC8E8"/>
                  </a:solidFill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ACB3762-76D8-8B4B-9AD0-1972D3DE8066}"/>
                  </a:ext>
                </a:extLst>
              </p:cNvPr>
              <p:cNvSpPr/>
              <p:nvPr/>
            </p:nvSpPr>
            <p:spPr>
              <a:xfrm>
                <a:off x="2983859" y="357776"/>
                <a:ext cx="389755" cy="154829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itle 3">
                <a:extLst>
                  <a:ext uri="{FF2B5EF4-FFF2-40B4-BE49-F238E27FC236}">
                    <a16:creationId xmlns:a16="http://schemas.microsoft.com/office/drawing/2014/main" id="{6615DE3A-6089-1E45-A6FD-CD347E337D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1959" y="1287158"/>
                <a:ext cx="2774373" cy="257025"/>
              </a:xfrm>
              <a:prstGeom prst="rect">
                <a:avLst/>
              </a:prstGeom>
            </p:spPr>
            <p:txBody>
              <a:bodyPr vert="horz" wrap="none" lIns="0" tIns="0" rIns="0" bIns="0" rtlCol="0" anchor="b">
                <a:noAutofit/>
              </a:bodyPr>
              <a:lstStyle>
                <a:lvl1pPr algn="ctr" defTabSz="755934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96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Pool Timetable</a:t>
                </a:r>
              </a:p>
            </p:txBody>
          </p:sp>
        </p:grpSp>
        <p:sp>
          <p:nvSpPr>
            <p:cNvPr id="32" name="Title Placeholder 1">
              <a:extLst>
                <a:ext uri="{FF2B5EF4-FFF2-40B4-BE49-F238E27FC236}">
                  <a16:creationId xmlns:a16="http://schemas.microsoft.com/office/drawing/2014/main" id="{4BA8E073-9576-FC4D-AFBD-EF798C9EA6BC}"/>
                </a:ext>
              </a:extLst>
            </p:cNvPr>
            <p:cNvSpPr txBox="1">
              <a:spLocks/>
            </p:cNvSpPr>
            <p:nvPr/>
          </p:nvSpPr>
          <p:spPr>
            <a:xfrm>
              <a:off x="500963" y="478636"/>
              <a:ext cx="3562894" cy="61555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500" b="0" i="0" kern="1200">
                  <a:solidFill>
                    <a:srgbClr val="04A239"/>
                  </a:solidFill>
                  <a:latin typeface="H Avenir Heavy"/>
                  <a:ea typeface="+mj-ea"/>
                  <a:cs typeface="H Avenir Heavy"/>
                </a:defRPr>
              </a:lvl1pPr>
            </a:lstStyle>
            <a:p>
              <a:r>
                <a:rPr lang="en-US" sz="4800" dirty="0">
                  <a:solidFill>
                    <a:schemeClr val="bg1"/>
                  </a:solidFill>
                  <a:latin typeface="Nuffield Health Sans" pitchFamily="2" charset="0"/>
                  <a:cs typeface="Avenir Heavy"/>
                </a:rPr>
                <a:t>Thursday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0221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keyboard, computer, man, air&#10;&#10;Description automatically generated">
            <a:extLst>
              <a:ext uri="{FF2B5EF4-FFF2-40B4-BE49-F238E27FC236}">
                <a16:creationId xmlns:a16="http://schemas.microsoft.com/office/drawing/2014/main" id="{66D722ED-2EFE-2048-88EA-99393ED1D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13" b="35948"/>
          <a:stretch/>
        </p:blipFill>
        <p:spPr>
          <a:xfrm>
            <a:off x="3178736" y="9599287"/>
            <a:ext cx="4255129" cy="1284155"/>
          </a:xfrm>
          <a:prstGeom prst="rect">
            <a:avLst/>
          </a:prstGeom>
        </p:spPr>
      </p:pic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4BA8E073-9576-FC4D-AFBD-EF798C9EA6BC}"/>
              </a:ext>
            </a:extLst>
          </p:cNvPr>
          <p:cNvSpPr txBox="1">
            <a:spLocks/>
          </p:cNvSpPr>
          <p:nvPr/>
        </p:nvSpPr>
        <p:spPr>
          <a:xfrm>
            <a:off x="500963" y="478636"/>
            <a:ext cx="3562894" cy="615553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0" i="0" kern="1200">
                <a:solidFill>
                  <a:srgbClr val="04A239"/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Nuffield Health Sans" pitchFamily="2" charset="0"/>
                <a:cs typeface="Avenir Heavy"/>
              </a:rPr>
              <a:t>Friday 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6615DE3A-6089-1E45-A6FD-CD347E337DE2}"/>
              </a:ext>
            </a:extLst>
          </p:cNvPr>
          <p:cNvSpPr txBox="1">
            <a:spLocks/>
          </p:cNvSpPr>
          <p:nvPr/>
        </p:nvSpPr>
        <p:spPr>
          <a:xfrm>
            <a:off x="531959" y="1287158"/>
            <a:ext cx="2774373" cy="257025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venir Book" panose="02000503020000020003" pitchFamily="2" charset="0"/>
              </a:rPr>
              <a:t>Pool Timetable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E9FD11-388A-574F-8359-6E295B11D0BE}"/>
              </a:ext>
            </a:extLst>
          </p:cNvPr>
          <p:cNvSpPr/>
          <p:nvPr/>
        </p:nvSpPr>
        <p:spPr>
          <a:xfrm>
            <a:off x="6886346" y="362896"/>
            <a:ext cx="189773" cy="186170"/>
          </a:xfrm>
          <a:prstGeom prst="rect">
            <a:avLst/>
          </a:prstGeom>
          <a:solidFill>
            <a:srgbClr val="8DC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F07B89-0F35-FF4F-AFF0-8149624B640B}"/>
              </a:ext>
            </a:extLst>
          </p:cNvPr>
          <p:cNvSpPr txBox="1">
            <a:spLocks/>
          </p:cNvSpPr>
          <p:nvPr/>
        </p:nvSpPr>
        <p:spPr>
          <a:xfrm>
            <a:off x="4460830" y="38523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Lane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3078C3D-B369-4B45-9FFF-A4371CD03265}"/>
              </a:ext>
            </a:extLst>
          </p:cNvPr>
          <p:cNvSpPr/>
          <p:nvPr/>
        </p:nvSpPr>
        <p:spPr>
          <a:xfrm>
            <a:off x="6886346" y="646466"/>
            <a:ext cx="189773" cy="186170"/>
          </a:xfrm>
          <a:prstGeom prst="rect">
            <a:avLst/>
          </a:prstGeom>
          <a:solidFill>
            <a:srgbClr val="FFA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1E04607-5979-364E-94AB-06DB4E1447C9}"/>
              </a:ext>
            </a:extLst>
          </p:cNvPr>
          <p:cNvSpPr txBox="1">
            <a:spLocks/>
          </p:cNvSpPr>
          <p:nvPr/>
        </p:nvSpPr>
        <p:spPr>
          <a:xfrm>
            <a:off x="4460830" y="66880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Aqua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75190" y="917754"/>
            <a:ext cx="189773" cy="186170"/>
          </a:xfrm>
          <a:prstGeom prst="rect">
            <a:avLst/>
          </a:prstGeom>
          <a:solidFill>
            <a:srgbClr val="AC3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62553" y="932920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Swim School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82751" y="1173876"/>
            <a:ext cx="189773" cy="186170"/>
          </a:xfrm>
          <a:prstGeom prst="rect">
            <a:avLst/>
          </a:prstGeom>
          <a:solidFill>
            <a:srgbClr val="FFC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57235" y="1189042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dirty="0">
                <a:latin typeface="Avenir Book" panose="02000503020000020003" pitchFamily="2" charset="0"/>
                <a:cs typeface="Avenir Book"/>
              </a:rPr>
              <a:t>Family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766871"/>
              </p:ext>
            </p:extLst>
          </p:nvPr>
        </p:nvGraphicFramePr>
        <p:xfrm>
          <a:off x="655699" y="2159299"/>
          <a:ext cx="5913427" cy="8189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47">
                  <a:extLst>
                    <a:ext uri="{9D8B030D-6E8A-4147-A177-3AD203B41FA5}">
                      <a16:colId xmlns:a16="http://schemas.microsoft.com/office/drawing/2014/main" val="10692347"/>
                    </a:ext>
                  </a:extLst>
                </a:gridCol>
                <a:gridCol w="735506">
                  <a:extLst>
                    <a:ext uri="{9D8B030D-6E8A-4147-A177-3AD203B41FA5}">
                      <a16:colId xmlns:a16="http://schemas.microsoft.com/office/drawing/2014/main" val="682445941"/>
                    </a:ext>
                  </a:extLst>
                </a:gridCol>
                <a:gridCol w="618186">
                  <a:extLst>
                    <a:ext uri="{9D8B030D-6E8A-4147-A177-3AD203B41FA5}">
                      <a16:colId xmlns:a16="http://schemas.microsoft.com/office/drawing/2014/main" val="3891282171"/>
                    </a:ext>
                  </a:extLst>
                </a:gridCol>
                <a:gridCol w="875764">
                  <a:extLst>
                    <a:ext uri="{9D8B030D-6E8A-4147-A177-3AD203B41FA5}">
                      <a16:colId xmlns:a16="http://schemas.microsoft.com/office/drawing/2014/main" val="1059048463"/>
                    </a:ext>
                  </a:extLst>
                </a:gridCol>
                <a:gridCol w="901521">
                  <a:extLst>
                    <a:ext uri="{9D8B030D-6E8A-4147-A177-3AD203B41FA5}">
                      <a16:colId xmlns:a16="http://schemas.microsoft.com/office/drawing/2014/main" val="125650937"/>
                    </a:ext>
                  </a:extLst>
                </a:gridCol>
                <a:gridCol w="1107583">
                  <a:extLst>
                    <a:ext uri="{9D8B030D-6E8A-4147-A177-3AD203B41FA5}">
                      <a16:colId xmlns:a16="http://schemas.microsoft.com/office/drawing/2014/main" val="3284675850"/>
                    </a:ext>
                  </a:extLst>
                </a:gridCol>
                <a:gridCol w="1147120">
                  <a:extLst>
                    <a:ext uri="{9D8B030D-6E8A-4147-A177-3AD203B41FA5}">
                      <a16:colId xmlns:a16="http://schemas.microsoft.com/office/drawing/2014/main" val="2387305426"/>
                    </a:ext>
                  </a:extLst>
                </a:gridCol>
              </a:tblGrid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endParaRPr lang="en-US" sz="1100" b="1" i="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  <a:cs typeface="Avenir Heavy"/>
                      </a:endParaRP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Main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Teaching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305456"/>
                  </a:ext>
                </a:extLst>
              </a:tr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Time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Lane Swim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Aqua 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Family Swim</a:t>
                      </a:r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Family Swim 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909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492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50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62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54700"/>
                  </a:ext>
                </a:extLst>
              </a:tr>
              <a:tr h="163276">
                <a:tc>
                  <a:txBody>
                    <a:bodyPr/>
                    <a:lstStyle/>
                    <a:p>
                      <a:r>
                        <a:rPr lang="en-GB" sz="900" dirty="0"/>
                        <a:t>08.30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Aqua 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278620"/>
                  </a:ext>
                </a:extLst>
              </a:tr>
              <a:tr h="222444">
                <a:tc>
                  <a:txBody>
                    <a:bodyPr/>
                    <a:lstStyle/>
                    <a:p>
                      <a:r>
                        <a:rPr lang="en-GB" sz="900" dirty="0"/>
                        <a:t>09.30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Aqua 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65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Fit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 </a:t>
                      </a:r>
                      <a:endParaRPr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402182"/>
                  </a:ext>
                </a:extLst>
              </a:tr>
              <a:tr h="145763">
                <a:tc>
                  <a:txBody>
                    <a:bodyPr/>
                    <a:lstStyle/>
                    <a:p>
                      <a:r>
                        <a:rPr lang="en-GB" sz="900" dirty="0"/>
                        <a:t>10.30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Fit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</a:rPr>
                        <a:t>Swim School </a:t>
                      </a:r>
                      <a:endParaRPr kumimoji="0"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8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 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3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 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35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rgbClr val="FFA2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9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59069"/>
                  </a:ext>
                </a:extLst>
              </a:tr>
              <a:tr h="168948">
                <a:tc>
                  <a:txBody>
                    <a:bodyPr/>
                    <a:lstStyle/>
                    <a:p>
                      <a:r>
                        <a:rPr lang="en-GB" sz="900" dirty="0"/>
                        <a:t>13.00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3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13.30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Swim School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92810"/>
                  </a:ext>
                </a:extLst>
              </a:tr>
              <a:tr h="121554">
                <a:tc>
                  <a:txBody>
                    <a:bodyPr/>
                    <a:lstStyle/>
                    <a:p>
                      <a:r>
                        <a:rPr lang="en-GB" sz="900" dirty="0"/>
                        <a:t>14.00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 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74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14.30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 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56791"/>
                  </a:ext>
                </a:extLst>
              </a:tr>
              <a:tr h="151435">
                <a:tc>
                  <a:txBody>
                    <a:bodyPr/>
                    <a:lstStyle/>
                    <a:p>
                      <a:r>
                        <a:rPr lang="en-GB" sz="900" dirty="0"/>
                        <a:t>15.00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 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5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15.30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Swim School </a:t>
                      </a:r>
                      <a:endParaRPr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90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</a:rPr>
                        <a:t>Swim School </a:t>
                      </a:r>
                      <a:endParaRPr kumimoji="0" lang="en-US"/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25943"/>
                  </a:ext>
                </a:extLst>
              </a:tr>
              <a:tr h="183376">
                <a:tc>
                  <a:txBody>
                    <a:bodyPr/>
                    <a:lstStyle/>
                    <a:p>
                      <a:r>
                        <a:rPr lang="en-GB" sz="900" dirty="0"/>
                        <a:t>16.30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Family Swim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3457"/>
                  </a:ext>
                </a:extLst>
              </a:tr>
              <a:tr h="172558">
                <a:tc>
                  <a:txBody>
                    <a:bodyPr/>
                    <a:lstStyle/>
                    <a:p>
                      <a:r>
                        <a:rPr lang="en-GB" sz="900" dirty="0"/>
                        <a:t>17.00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407395"/>
                  </a:ext>
                </a:extLst>
              </a:tr>
              <a:tr h="187498">
                <a:tc>
                  <a:txBody>
                    <a:bodyPr/>
                    <a:lstStyle/>
                    <a:p>
                      <a:r>
                        <a:rPr lang="en-GB" sz="900" dirty="0"/>
                        <a:t>17.30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8039"/>
                  </a:ext>
                </a:extLst>
              </a:tr>
              <a:tr h="150923">
                <a:tc>
                  <a:txBody>
                    <a:bodyPr/>
                    <a:lstStyle/>
                    <a:p>
                      <a:r>
                        <a:rPr lang="en-GB" sz="900" dirty="0"/>
                        <a:t>18.00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dirty="0"/>
                        <a:t>Swim </a:t>
                      </a:r>
                      <a:r>
                        <a:rPr lang="en-GB" sz="900"/>
                        <a:t>School </a:t>
                      </a:r>
                      <a:endParaRPr lang="en-GB" sz="900" dirty="0"/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799110"/>
                  </a:ext>
                </a:extLst>
              </a:tr>
              <a:tr h="204500">
                <a:tc>
                  <a:txBody>
                    <a:bodyPr/>
                    <a:lstStyle/>
                    <a:p>
                      <a:r>
                        <a:rPr lang="en-GB" sz="900" dirty="0"/>
                        <a:t>18.30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90870"/>
                  </a:ext>
                </a:extLst>
              </a:tr>
              <a:tr h="181962">
                <a:tc>
                  <a:txBody>
                    <a:bodyPr/>
                    <a:lstStyle/>
                    <a:p>
                      <a:r>
                        <a:rPr lang="en-GB" sz="900" dirty="0"/>
                        <a:t>19.00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23079"/>
                  </a:ext>
                </a:extLst>
              </a:tr>
              <a:tr h="170927">
                <a:tc>
                  <a:txBody>
                    <a:bodyPr/>
                    <a:lstStyle/>
                    <a:p>
                      <a:r>
                        <a:rPr lang="en-GB" sz="900" dirty="0"/>
                        <a:t>19.30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8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34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396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594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21.30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332769"/>
                  </a:ext>
                </a:extLst>
              </a:tr>
            </a:tbl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173752" y="187667"/>
            <a:ext cx="3890105" cy="1718406"/>
            <a:chOff x="173752" y="187667"/>
            <a:chExt cx="3890105" cy="1718406"/>
          </a:xfrm>
        </p:grpSpPr>
        <p:grpSp>
          <p:nvGrpSpPr>
            <p:cNvPr id="23" name="Group 22"/>
            <p:cNvGrpSpPr/>
            <p:nvPr/>
          </p:nvGrpSpPr>
          <p:grpSpPr>
            <a:xfrm>
              <a:off x="173752" y="187667"/>
              <a:ext cx="3199862" cy="1718406"/>
              <a:chOff x="173752" y="187667"/>
              <a:chExt cx="3199862" cy="1718406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EE46E25-4694-3046-AB68-EE7369CB0BAA}"/>
                  </a:ext>
                </a:extLst>
              </p:cNvPr>
              <p:cNvSpPr/>
              <p:nvPr/>
            </p:nvSpPr>
            <p:spPr>
              <a:xfrm>
                <a:off x="173752" y="187667"/>
                <a:ext cx="3010700" cy="1499466"/>
              </a:xfrm>
              <a:prstGeom prst="rect">
                <a:avLst/>
              </a:prstGeom>
              <a:solidFill>
                <a:srgbClr val="8DC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DC8E8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ACB3762-76D8-8B4B-9AD0-1972D3DE8066}"/>
                  </a:ext>
                </a:extLst>
              </p:cNvPr>
              <p:cNvSpPr/>
              <p:nvPr/>
            </p:nvSpPr>
            <p:spPr>
              <a:xfrm>
                <a:off x="2983859" y="357776"/>
                <a:ext cx="389755" cy="154829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itle 3">
                <a:extLst>
                  <a:ext uri="{FF2B5EF4-FFF2-40B4-BE49-F238E27FC236}">
                    <a16:creationId xmlns:a16="http://schemas.microsoft.com/office/drawing/2014/main" id="{6615DE3A-6089-1E45-A6FD-CD347E337D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1959" y="1287158"/>
                <a:ext cx="2774373" cy="257025"/>
              </a:xfrm>
              <a:prstGeom prst="rect">
                <a:avLst/>
              </a:prstGeom>
            </p:spPr>
            <p:txBody>
              <a:bodyPr vert="horz" wrap="none" lIns="0" tIns="0" rIns="0" bIns="0" rtlCol="0" anchor="b">
                <a:noAutofit/>
              </a:bodyPr>
              <a:lstStyle>
                <a:lvl1pPr algn="ctr" defTabSz="755934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96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Pool Timetable</a:t>
                </a:r>
              </a:p>
            </p:txBody>
          </p:sp>
        </p:grpSp>
        <p:sp>
          <p:nvSpPr>
            <p:cNvPr id="24" name="Title Placeholder 1">
              <a:extLst>
                <a:ext uri="{FF2B5EF4-FFF2-40B4-BE49-F238E27FC236}">
                  <a16:creationId xmlns:a16="http://schemas.microsoft.com/office/drawing/2014/main" id="{4BA8E073-9576-FC4D-AFBD-EF798C9EA6BC}"/>
                </a:ext>
              </a:extLst>
            </p:cNvPr>
            <p:cNvSpPr txBox="1">
              <a:spLocks/>
            </p:cNvSpPr>
            <p:nvPr/>
          </p:nvSpPr>
          <p:spPr>
            <a:xfrm>
              <a:off x="500963" y="478636"/>
              <a:ext cx="3562894" cy="61555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500" b="0" i="0" kern="1200">
                  <a:solidFill>
                    <a:srgbClr val="04A239"/>
                  </a:solidFill>
                  <a:latin typeface="H Avenir Heavy"/>
                  <a:ea typeface="+mj-ea"/>
                  <a:cs typeface="H Avenir Heavy"/>
                </a:defRPr>
              </a:lvl1pPr>
            </a:lstStyle>
            <a:p>
              <a:r>
                <a:rPr lang="en-US" sz="4800" dirty="0">
                  <a:solidFill>
                    <a:schemeClr val="bg1"/>
                  </a:solidFill>
                  <a:latin typeface="Nuffield Health Sans" pitchFamily="2" charset="0"/>
                  <a:cs typeface="Avenir Heavy"/>
                </a:rPr>
                <a:t>Friday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5330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keyboard, computer, man, air&#10;&#10;Description automatically generated">
            <a:extLst>
              <a:ext uri="{FF2B5EF4-FFF2-40B4-BE49-F238E27FC236}">
                <a16:creationId xmlns:a16="http://schemas.microsoft.com/office/drawing/2014/main" id="{66D722ED-2EFE-2048-88EA-99393ED1D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13" b="35948"/>
          <a:stretch/>
        </p:blipFill>
        <p:spPr>
          <a:xfrm>
            <a:off x="3130794" y="9317447"/>
            <a:ext cx="4255129" cy="1284155"/>
          </a:xfrm>
          <a:prstGeom prst="rect">
            <a:avLst/>
          </a:prstGeom>
        </p:spPr>
      </p:pic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4BA8E073-9576-FC4D-AFBD-EF798C9EA6BC}"/>
              </a:ext>
            </a:extLst>
          </p:cNvPr>
          <p:cNvSpPr txBox="1">
            <a:spLocks/>
          </p:cNvSpPr>
          <p:nvPr/>
        </p:nvSpPr>
        <p:spPr>
          <a:xfrm>
            <a:off x="500963" y="478636"/>
            <a:ext cx="3562894" cy="615553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500" b="0" i="0" kern="1200">
                <a:solidFill>
                  <a:srgbClr val="04A239"/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Nuffield Health Sans" pitchFamily="2" charset="0"/>
                <a:cs typeface="Avenir Heavy"/>
              </a:rPr>
              <a:t>Saturday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6615DE3A-6089-1E45-A6FD-CD347E337DE2}"/>
              </a:ext>
            </a:extLst>
          </p:cNvPr>
          <p:cNvSpPr txBox="1">
            <a:spLocks/>
          </p:cNvSpPr>
          <p:nvPr/>
        </p:nvSpPr>
        <p:spPr>
          <a:xfrm>
            <a:off x="531959" y="1287158"/>
            <a:ext cx="2774373" cy="257025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venir Book" panose="02000503020000020003" pitchFamily="2" charset="0"/>
              </a:rPr>
              <a:t>Pool Timetable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E9FD11-388A-574F-8359-6E295B11D0BE}"/>
              </a:ext>
            </a:extLst>
          </p:cNvPr>
          <p:cNvSpPr/>
          <p:nvPr/>
        </p:nvSpPr>
        <p:spPr>
          <a:xfrm>
            <a:off x="6886346" y="362896"/>
            <a:ext cx="189773" cy="186170"/>
          </a:xfrm>
          <a:prstGeom prst="rect">
            <a:avLst/>
          </a:prstGeom>
          <a:solidFill>
            <a:srgbClr val="8DC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F07B89-0F35-FF4F-AFF0-8149624B640B}"/>
              </a:ext>
            </a:extLst>
          </p:cNvPr>
          <p:cNvSpPr txBox="1">
            <a:spLocks/>
          </p:cNvSpPr>
          <p:nvPr/>
        </p:nvSpPr>
        <p:spPr>
          <a:xfrm>
            <a:off x="4460830" y="38523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Lane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3078C3D-B369-4B45-9FFF-A4371CD03265}"/>
              </a:ext>
            </a:extLst>
          </p:cNvPr>
          <p:cNvSpPr/>
          <p:nvPr/>
        </p:nvSpPr>
        <p:spPr>
          <a:xfrm>
            <a:off x="6886346" y="646466"/>
            <a:ext cx="189773" cy="186170"/>
          </a:xfrm>
          <a:prstGeom prst="rect">
            <a:avLst/>
          </a:prstGeom>
          <a:solidFill>
            <a:srgbClr val="FFA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1E04607-5979-364E-94AB-06DB4E1447C9}"/>
              </a:ext>
            </a:extLst>
          </p:cNvPr>
          <p:cNvSpPr txBox="1">
            <a:spLocks/>
          </p:cNvSpPr>
          <p:nvPr/>
        </p:nvSpPr>
        <p:spPr>
          <a:xfrm>
            <a:off x="4460830" y="66880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Aqua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75190" y="917754"/>
            <a:ext cx="189773" cy="186170"/>
          </a:xfrm>
          <a:prstGeom prst="rect">
            <a:avLst/>
          </a:prstGeom>
          <a:solidFill>
            <a:srgbClr val="AC3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62553" y="932920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Swim School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82751" y="1173876"/>
            <a:ext cx="189773" cy="186170"/>
          </a:xfrm>
          <a:prstGeom prst="rect">
            <a:avLst/>
          </a:prstGeom>
          <a:solidFill>
            <a:srgbClr val="FFC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57235" y="1189042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dirty="0">
                <a:latin typeface="Avenir Book" panose="02000503020000020003" pitchFamily="2" charset="0"/>
                <a:cs typeface="Avenir Book"/>
              </a:rPr>
              <a:t>Family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73752" y="187667"/>
            <a:ext cx="3890105" cy="1718406"/>
            <a:chOff x="173752" y="187667"/>
            <a:chExt cx="3890105" cy="1718406"/>
          </a:xfrm>
        </p:grpSpPr>
        <p:grpSp>
          <p:nvGrpSpPr>
            <p:cNvPr id="22" name="Group 21"/>
            <p:cNvGrpSpPr/>
            <p:nvPr/>
          </p:nvGrpSpPr>
          <p:grpSpPr>
            <a:xfrm>
              <a:off x="173752" y="187667"/>
              <a:ext cx="3199862" cy="1718406"/>
              <a:chOff x="173752" y="187667"/>
              <a:chExt cx="3199862" cy="1718406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EE46E25-4694-3046-AB68-EE7369CB0BAA}"/>
                  </a:ext>
                </a:extLst>
              </p:cNvPr>
              <p:cNvSpPr/>
              <p:nvPr/>
            </p:nvSpPr>
            <p:spPr>
              <a:xfrm>
                <a:off x="173752" y="187667"/>
                <a:ext cx="3010700" cy="1499466"/>
              </a:xfrm>
              <a:prstGeom prst="rect">
                <a:avLst/>
              </a:prstGeom>
              <a:solidFill>
                <a:srgbClr val="8DC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DC8E8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ACB3762-76D8-8B4B-9AD0-1972D3DE8066}"/>
                  </a:ext>
                </a:extLst>
              </p:cNvPr>
              <p:cNvSpPr/>
              <p:nvPr/>
            </p:nvSpPr>
            <p:spPr>
              <a:xfrm>
                <a:off x="2983859" y="357776"/>
                <a:ext cx="389755" cy="154829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itle 3">
                <a:extLst>
                  <a:ext uri="{FF2B5EF4-FFF2-40B4-BE49-F238E27FC236}">
                    <a16:creationId xmlns:a16="http://schemas.microsoft.com/office/drawing/2014/main" id="{6615DE3A-6089-1E45-A6FD-CD347E337D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1959" y="1287158"/>
                <a:ext cx="2774373" cy="257025"/>
              </a:xfrm>
              <a:prstGeom prst="rect">
                <a:avLst/>
              </a:prstGeom>
            </p:spPr>
            <p:txBody>
              <a:bodyPr vert="horz" wrap="none" lIns="0" tIns="0" rIns="0" bIns="0" rtlCol="0" anchor="b">
                <a:noAutofit/>
              </a:bodyPr>
              <a:lstStyle>
                <a:lvl1pPr algn="ctr" defTabSz="755934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96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Pool Timetable</a:t>
                </a:r>
              </a:p>
            </p:txBody>
          </p:sp>
        </p:grpSp>
        <p:sp>
          <p:nvSpPr>
            <p:cNvPr id="23" name="Title Placeholder 1">
              <a:extLst>
                <a:ext uri="{FF2B5EF4-FFF2-40B4-BE49-F238E27FC236}">
                  <a16:creationId xmlns:a16="http://schemas.microsoft.com/office/drawing/2014/main" id="{4BA8E073-9576-FC4D-AFBD-EF798C9EA6BC}"/>
                </a:ext>
              </a:extLst>
            </p:cNvPr>
            <p:cNvSpPr txBox="1">
              <a:spLocks/>
            </p:cNvSpPr>
            <p:nvPr/>
          </p:nvSpPr>
          <p:spPr>
            <a:xfrm>
              <a:off x="500963" y="478636"/>
              <a:ext cx="3562894" cy="61555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500" b="0" i="0" kern="1200">
                  <a:solidFill>
                    <a:srgbClr val="04A239"/>
                  </a:solidFill>
                  <a:latin typeface="H Avenir Heavy"/>
                  <a:ea typeface="+mj-ea"/>
                  <a:cs typeface="H Avenir Heavy"/>
                </a:defRPr>
              </a:lvl1pPr>
            </a:lstStyle>
            <a:p>
              <a:r>
                <a:rPr lang="en-US" sz="4800" dirty="0">
                  <a:solidFill>
                    <a:schemeClr val="bg1"/>
                  </a:solidFill>
                  <a:latin typeface="Nuffield Health Sans" pitchFamily="2" charset="0"/>
                  <a:cs typeface="Avenir Heavy"/>
                </a:rPr>
                <a:t>Saturday</a:t>
              </a:r>
            </a:p>
          </p:txBody>
        </p:sp>
      </p:grp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420804"/>
              </p:ext>
            </p:extLst>
          </p:nvPr>
        </p:nvGraphicFramePr>
        <p:xfrm>
          <a:off x="655699" y="2159299"/>
          <a:ext cx="5913427" cy="6589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47">
                  <a:extLst>
                    <a:ext uri="{9D8B030D-6E8A-4147-A177-3AD203B41FA5}">
                      <a16:colId xmlns:a16="http://schemas.microsoft.com/office/drawing/2014/main" val="10692347"/>
                    </a:ext>
                  </a:extLst>
                </a:gridCol>
                <a:gridCol w="735506">
                  <a:extLst>
                    <a:ext uri="{9D8B030D-6E8A-4147-A177-3AD203B41FA5}">
                      <a16:colId xmlns:a16="http://schemas.microsoft.com/office/drawing/2014/main" val="68244594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3891282171"/>
                    </a:ext>
                  </a:extLst>
                </a:gridCol>
                <a:gridCol w="862885">
                  <a:extLst>
                    <a:ext uri="{9D8B030D-6E8A-4147-A177-3AD203B41FA5}">
                      <a16:colId xmlns:a16="http://schemas.microsoft.com/office/drawing/2014/main" val="1059048463"/>
                    </a:ext>
                  </a:extLst>
                </a:gridCol>
                <a:gridCol w="901521">
                  <a:extLst>
                    <a:ext uri="{9D8B030D-6E8A-4147-A177-3AD203B41FA5}">
                      <a16:colId xmlns:a16="http://schemas.microsoft.com/office/drawing/2014/main" val="125650937"/>
                    </a:ext>
                  </a:extLst>
                </a:gridCol>
                <a:gridCol w="1107583">
                  <a:extLst>
                    <a:ext uri="{9D8B030D-6E8A-4147-A177-3AD203B41FA5}">
                      <a16:colId xmlns:a16="http://schemas.microsoft.com/office/drawing/2014/main" val="3284675850"/>
                    </a:ext>
                  </a:extLst>
                </a:gridCol>
                <a:gridCol w="1147120">
                  <a:extLst>
                    <a:ext uri="{9D8B030D-6E8A-4147-A177-3AD203B41FA5}">
                      <a16:colId xmlns:a16="http://schemas.microsoft.com/office/drawing/2014/main" val="2387305426"/>
                    </a:ext>
                  </a:extLst>
                </a:gridCol>
              </a:tblGrid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endParaRPr lang="en-US" sz="1100" b="1" i="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  <a:cs typeface="Avenir Heavy"/>
                      </a:endParaRP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Main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Teaching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305456"/>
                  </a:ext>
                </a:extLst>
              </a:tr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Time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Lane Swim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Aqua 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Family Swim</a:t>
                      </a:r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Family Swim 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62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54700"/>
                  </a:ext>
                </a:extLst>
              </a:tr>
              <a:tr h="163276">
                <a:tc>
                  <a:txBody>
                    <a:bodyPr/>
                    <a:lstStyle/>
                    <a:p>
                      <a:r>
                        <a:rPr lang="en-GB" sz="900" dirty="0"/>
                        <a:t>08.30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278620"/>
                  </a:ext>
                </a:extLst>
              </a:tr>
              <a:tr h="222444">
                <a:tc>
                  <a:txBody>
                    <a:bodyPr/>
                    <a:lstStyle/>
                    <a:p>
                      <a:r>
                        <a:rPr lang="en-GB" sz="900" dirty="0"/>
                        <a:t>09.30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65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402182"/>
                  </a:ext>
                </a:extLst>
              </a:tr>
              <a:tr h="145763">
                <a:tc>
                  <a:txBody>
                    <a:bodyPr/>
                    <a:lstStyle/>
                    <a:p>
                      <a:r>
                        <a:rPr lang="en-GB" sz="900" dirty="0"/>
                        <a:t>10.30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8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3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35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59069"/>
                  </a:ext>
                </a:extLst>
              </a:tr>
              <a:tr h="168948">
                <a:tc>
                  <a:txBody>
                    <a:bodyPr/>
                    <a:lstStyle/>
                    <a:p>
                      <a:r>
                        <a:rPr lang="en-GB" sz="900" dirty="0"/>
                        <a:t>13.00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3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13.30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92810"/>
                  </a:ext>
                </a:extLst>
              </a:tr>
              <a:tr h="121554">
                <a:tc>
                  <a:txBody>
                    <a:bodyPr/>
                    <a:lstStyle/>
                    <a:p>
                      <a:r>
                        <a:rPr lang="en-GB" sz="900" dirty="0"/>
                        <a:t>14.00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74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14.30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56791"/>
                  </a:ext>
                </a:extLst>
              </a:tr>
              <a:tr h="151435">
                <a:tc>
                  <a:txBody>
                    <a:bodyPr/>
                    <a:lstStyle/>
                    <a:p>
                      <a:r>
                        <a:rPr lang="en-GB" sz="900" dirty="0"/>
                        <a:t>15.00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5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15.30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90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25943"/>
                  </a:ext>
                </a:extLst>
              </a:tr>
              <a:tr h="183376">
                <a:tc>
                  <a:txBody>
                    <a:bodyPr/>
                    <a:lstStyle/>
                    <a:p>
                      <a:r>
                        <a:rPr lang="en-GB" sz="900" dirty="0"/>
                        <a:t>16.30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3457"/>
                  </a:ext>
                </a:extLst>
              </a:tr>
              <a:tr h="172558">
                <a:tc>
                  <a:txBody>
                    <a:bodyPr/>
                    <a:lstStyle/>
                    <a:p>
                      <a:r>
                        <a:rPr lang="en-GB" sz="900" dirty="0"/>
                        <a:t>17.00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407395"/>
                  </a:ext>
                </a:extLst>
              </a:tr>
              <a:tr h="187498">
                <a:tc>
                  <a:txBody>
                    <a:bodyPr/>
                    <a:lstStyle/>
                    <a:p>
                      <a:r>
                        <a:rPr lang="en-GB" sz="900" dirty="0"/>
                        <a:t>17.30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8039"/>
                  </a:ext>
                </a:extLst>
              </a:tr>
              <a:tr h="150923">
                <a:tc>
                  <a:txBody>
                    <a:bodyPr/>
                    <a:lstStyle/>
                    <a:p>
                      <a:r>
                        <a:rPr lang="en-GB" sz="900" dirty="0"/>
                        <a:t>18.00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799110"/>
                  </a:ext>
                </a:extLst>
              </a:tr>
              <a:tr h="204500">
                <a:tc>
                  <a:txBody>
                    <a:bodyPr/>
                    <a:lstStyle/>
                    <a:p>
                      <a:r>
                        <a:rPr lang="en-GB" sz="900" dirty="0"/>
                        <a:t>18.30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90870"/>
                  </a:ext>
                </a:extLst>
              </a:tr>
              <a:tr h="181962">
                <a:tc>
                  <a:txBody>
                    <a:bodyPr/>
                    <a:lstStyle/>
                    <a:p>
                      <a:r>
                        <a:rPr lang="en-GB" sz="900" dirty="0"/>
                        <a:t>19.00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23079"/>
                  </a:ext>
                </a:extLst>
              </a:tr>
              <a:tr h="170927">
                <a:tc>
                  <a:txBody>
                    <a:bodyPr/>
                    <a:lstStyle/>
                    <a:p>
                      <a:r>
                        <a:rPr lang="en-GB" sz="900" dirty="0"/>
                        <a:t>19.30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8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20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keyboard, computer, man, air&#10;&#10;Description automatically generated">
            <a:extLst>
              <a:ext uri="{FF2B5EF4-FFF2-40B4-BE49-F238E27FC236}">
                <a16:creationId xmlns:a16="http://schemas.microsoft.com/office/drawing/2014/main" id="{66D722ED-2EFE-2048-88EA-99393ED1D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13" b="35948"/>
          <a:stretch/>
        </p:blipFill>
        <p:spPr>
          <a:xfrm>
            <a:off x="3130794" y="9317447"/>
            <a:ext cx="4255129" cy="1284155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6615DE3A-6089-1E45-A6FD-CD347E337DE2}"/>
              </a:ext>
            </a:extLst>
          </p:cNvPr>
          <p:cNvSpPr txBox="1">
            <a:spLocks/>
          </p:cNvSpPr>
          <p:nvPr/>
        </p:nvSpPr>
        <p:spPr>
          <a:xfrm>
            <a:off x="531959" y="1287158"/>
            <a:ext cx="2774373" cy="257025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Avenir Book" panose="02000503020000020003" pitchFamily="2" charset="0"/>
              </a:rPr>
              <a:t>Pool Timetable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E9FD11-388A-574F-8359-6E295B11D0BE}"/>
              </a:ext>
            </a:extLst>
          </p:cNvPr>
          <p:cNvSpPr/>
          <p:nvPr/>
        </p:nvSpPr>
        <p:spPr>
          <a:xfrm>
            <a:off x="6886346" y="362896"/>
            <a:ext cx="189773" cy="186170"/>
          </a:xfrm>
          <a:prstGeom prst="rect">
            <a:avLst/>
          </a:prstGeom>
          <a:solidFill>
            <a:srgbClr val="8DC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F07B89-0F35-FF4F-AFF0-8149624B640B}"/>
              </a:ext>
            </a:extLst>
          </p:cNvPr>
          <p:cNvSpPr txBox="1">
            <a:spLocks/>
          </p:cNvSpPr>
          <p:nvPr/>
        </p:nvSpPr>
        <p:spPr>
          <a:xfrm>
            <a:off x="4460830" y="38523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Lane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3078C3D-B369-4B45-9FFF-A4371CD03265}"/>
              </a:ext>
            </a:extLst>
          </p:cNvPr>
          <p:cNvSpPr/>
          <p:nvPr/>
        </p:nvSpPr>
        <p:spPr>
          <a:xfrm>
            <a:off x="6886346" y="646466"/>
            <a:ext cx="189773" cy="186170"/>
          </a:xfrm>
          <a:prstGeom prst="rect">
            <a:avLst/>
          </a:prstGeom>
          <a:solidFill>
            <a:srgbClr val="FFA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1E04607-5979-364E-94AB-06DB4E1447C9}"/>
              </a:ext>
            </a:extLst>
          </p:cNvPr>
          <p:cNvSpPr txBox="1">
            <a:spLocks/>
          </p:cNvSpPr>
          <p:nvPr/>
        </p:nvSpPr>
        <p:spPr>
          <a:xfrm>
            <a:off x="4460830" y="668804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Aqua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75190" y="917754"/>
            <a:ext cx="189773" cy="186170"/>
          </a:xfrm>
          <a:prstGeom prst="rect">
            <a:avLst/>
          </a:prstGeom>
          <a:solidFill>
            <a:srgbClr val="AC3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62553" y="932920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b="0" i="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cs typeface="Avenir Book"/>
              </a:rPr>
              <a:t>Swim School 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C34AF4-7A24-804F-88C8-4CF05E66BD87}"/>
              </a:ext>
            </a:extLst>
          </p:cNvPr>
          <p:cNvSpPr/>
          <p:nvPr/>
        </p:nvSpPr>
        <p:spPr>
          <a:xfrm>
            <a:off x="6882751" y="1173876"/>
            <a:ext cx="189773" cy="186170"/>
          </a:xfrm>
          <a:prstGeom prst="rect">
            <a:avLst/>
          </a:prstGeom>
          <a:solidFill>
            <a:srgbClr val="FFC8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65DC537-2368-9B42-B69D-2AB360C558CA}"/>
              </a:ext>
            </a:extLst>
          </p:cNvPr>
          <p:cNvSpPr txBox="1">
            <a:spLocks/>
          </p:cNvSpPr>
          <p:nvPr/>
        </p:nvSpPr>
        <p:spPr>
          <a:xfrm>
            <a:off x="4457235" y="1189042"/>
            <a:ext cx="2358234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 Avenir Heavy"/>
                <a:ea typeface="+mj-ea"/>
                <a:cs typeface="H Avenir Heavy"/>
              </a:defRPr>
            </a:lvl1pPr>
          </a:lstStyle>
          <a:p>
            <a:pPr algn="r"/>
            <a:r>
              <a:rPr lang="en-GB" sz="1000" dirty="0">
                <a:latin typeface="Avenir Book" panose="02000503020000020003" pitchFamily="2" charset="0"/>
                <a:cs typeface="Avenir Book"/>
              </a:rPr>
              <a:t>Family Swim</a:t>
            </a:r>
            <a:endParaRPr lang="en-US" sz="1000" b="0" i="0" dirty="0">
              <a:solidFill>
                <a:schemeClr val="tx1">
                  <a:lumMod val="85000"/>
                  <a:lumOff val="15000"/>
                </a:schemeClr>
              </a:solidFill>
              <a:latin typeface="Avenir Book" panose="02000503020000020003" pitchFamily="2" charset="0"/>
              <a:cs typeface="Avenir Book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73752" y="187667"/>
            <a:ext cx="3890105" cy="1718406"/>
            <a:chOff x="173752" y="187667"/>
            <a:chExt cx="3890105" cy="1718406"/>
          </a:xfrm>
        </p:grpSpPr>
        <p:grpSp>
          <p:nvGrpSpPr>
            <p:cNvPr id="22" name="Group 21"/>
            <p:cNvGrpSpPr/>
            <p:nvPr/>
          </p:nvGrpSpPr>
          <p:grpSpPr>
            <a:xfrm>
              <a:off x="173752" y="187667"/>
              <a:ext cx="3199862" cy="1718406"/>
              <a:chOff x="173752" y="187667"/>
              <a:chExt cx="3199862" cy="1718406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EE46E25-4694-3046-AB68-EE7369CB0BAA}"/>
                  </a:ext>
                </a:extLst>
              </p:cNvPr>
              <p:cNvSpPr/>
              <p:nvPr/>
            </p:nvSpPr>
            <p:spPr>
              <a:xfrm>
                <a:off x="173752" y="187667"/>
                <a:ext cx="3010700" cy="1499466"/>
              </a:xfrm>
              <a:prstGeom prst="rect">
                <a:avLst/>
              </a:prstGeom>
              <a:solidFill>
                <a:srgbClr val="8DC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DC8E8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ACB3762-76D8-8B4B-9AD0-1972D3DE8066}"/>
                  </a:ext>
                </a:extLst>
              </p:cNvPr>
              <p:cNvSpPr/>
              <p:nvPr/>
            </p:nvSpPr>
            <p:spPr>
              <a:xfrm>
                <a:off x="2983859" y="357776"/>
                <a:ext cx="389755" cy="154829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itle 3">
                <a:extLst>
                  <a:ext uri="{FF2B5EF4-FFF2-40B4-BE49-F238E27FC236}">
                    <a16:creationId xmlns:a16="http://schemas.microsoft.com/office/drawing/2014/main" id="{6615DE3A-6089-1E45-A6FD-CD347E337D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1959" y="1287158"/>
                <a:ext cx="2774373" cy="257025"/>
              </a:xfrm>
              <a:prstGeom prst="rect">
                <a:avLst/>
              </a:prstGeom>
            </p:spPr>
            <p:txBody>
              <a:bodyPr vert="horz" wrap="none" lIns="0" tIns="0" rIns="0" bIns="0" rtlCol="0" anchor="b">
                <a:noAutofit/>
              </a:bodyPr>
              <a:lstStyle>
                <a:lvl1pPr algn="ctr" defTabSz="755934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96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Pool Timetable</a:t>
                </a:r>
              </a:p>
            </p:txBody>
          </p:sp>
        </p:grpSp>
        <p:sp>
          <p:nvSpPr>
            <p:cNvPr id="23" name="Title Placeholder 1">
              <a:extLst>
                <a:ext uri="{FF2B5EF4-FFF2-40B4-BE49-F238E27FC236}">
                  <a16:creationId xmlns:a16="http://schemas.microsoft.com/office/drawing/2014/main" id="{4BA8E073-9576-FC4D-AFBD-EF798C9EA6BC}"/>
                </a:ext>
              </a:extLst>
            </p:cNvPr>
            <p:cNvSpPr txBox="1">
              <a:spLocks/>
            </p:cNvSpPr>
            <p:nvPr/>
          </p:nvSpPr>
          <p:spPr>
            <a:xfrm>
              <a:off x="500963" y="478636"/>
              <a:ext cx="3562894" cy="61555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2500" b="0" i="0" kern="1200">
                  <a:solidFill>
                    <a:srgbClr val="04A239"/>
                  </a:solidFill>
                  <a:latin typeface="H Avenir Heavy"/>
                  <a:ea typeface="+mj-ea"/>
                  <a:cs typeface="H Avenir Heavy"/>
                </a:defRPr>
              </a:lvl1pPr>
            </a:lstStyle>
            <a:p>
              <a:r>
                <a:rPr lang="en-US" sz="4800" dirty="0">
                  <a:solidFill>
                    <a:schemeClr val="bg1"/>
                  </a:solidFill>
                  <a:latin typeface="Nuffield Health Sans" pitchFamily="2" charset="0"/>
                  <a:cs typeface="Avenir Heavy"/>
                </a:rPr>
                <a:t>Sunday </a:t>
              </a:r>
            </a:p>
          </p:txBody>
        </p:sp>
      </p:grp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113037"/>
              </p:ext>
            </p:extLst>
          </p:nvPr>
        </p:nvGraphicFramePr>
        <p:xfrm>
          <a:off x="655699" y="2159299"/>
          <a:ext cx="5913427" cy="6589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47">
                  <a:extLst>
                    <a:ext uri="{9D8B030D-6E8A-4147-A177-3AD203B41FA5}">
                      <a16:colId xmlns:a16="http://schemas.microsoft.com/office/drawing/2014/main" val="10692347"/>
                    </a:ext>
                  </a:extLst>
                </a:gridCol>
                <a:gridCol w="735506">
                  <a:extLst>
                    <a:ext uri="{9D8B030D-6E8A-4147-A177-3AD203B41FA5}">
                      <a16:colId xmlns:a16="http://schemas.microsoft.com/office/drawing/2014/main" val="682445941"/>
                    </a:ext>
                  </a:extLst>
                </a:gridCol>
                <a:gridCol w="605307">
                  <a:extLst>
                    <a:ext uri="{9D8B030D-6E8A-4147-A177-3AD203B41FA5}">
                      <a16:colId xmlns:a16="http://schemas.microsoft.com/office/drawing/2014/main" val="3891282171"/>
                    </a:ext>
                  </a:extLst>
                </a:gridCol>
                <a:gridCol w="888643">
                  <a:extLst>
                    <a:ext uri="{9D8B030D-6E8A-4147-A177-3AD203B41FA5}">
                      <a16:colId xmlns:a16="http://schemas.microsoft.com/office/drawing/2014/main" val="1059048463"/>
                    </a:ext>
                  </a:extLst>
                </a:gridCol>
                <a:gridCol w="901521">
                  <a:extLst>
                    <a:ext uri="{9D8B030D-6E8A-4147-A177-3AD203B41FA5}">
                      <a16:colId xmlns:a16="http://schemas.microsoft.com/office/drawing/2014/main" val="125650937"/>
                    </a:ext>
                  </a:extLst>
                </a:gridCol>
                <a:gridCol w="1107583">
                  <a:extLst>
                    <a:ext uri="{9D8B030D-6E8A-4147-A177-3AD203B41FA5}">
                      <a16:colId xmlns:a16="http://schemas.microsoft.com/office/drawing/2014/main" val="3284675850"/>
                    </a:ext>
                  </a:extLst>
                </a:gridCol>
                <a:gridCol w="1147120">
                  <a:extLst>
                    <a:ext uri="{9D8B030D-6E8A-4147-A177-3AD203B41FA5}">
                      <a16:colId xmlns:a16="http://schemas.microsoft.com/office/drawing/2014/main" val="2387305426"/>
                    </a:ext>
                  </a:extLst>
                </a:gridCol>
              </a:tblGrid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endParaRPr lang="en-US" sz="1100" b="1" i="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  <a:cs typeface="Avenir Heavy"/>
                      </a:endParaRP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Main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Teaching Pool 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305456"/>
                  </a:ext>
                </a:extLst>
              </a:tr>
              <a:tr h="220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Time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</a:pPr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Lane Swim</a:t>
                      </a:r>
                    </a:p>
                  </a:txBody>
                  <a:tcPr marL="85975" marR="85975" marT="42988" marB="42988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Aqua 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i="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  <a:cs typeface="Avenir Heavy"/>
                        </a:rPr>
                        <a:t>Family Swim</a:t>
                      </a:r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Family Swim 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solidFill>
                            <a:schemeClr val="bg1"/>
                          </a:solidFill>
                          <a:latin typeface="Avenir Heavy" panose="020B0703020203020204" pitchFamily="34" charset="0"/>
                        </a:rPr>
                        <a:t>Swim School</a:t>
                      </a:r>
                    </a:p>
                    <a:p>
                      <a:pPr algn="l"/>
                      <a:endParaRPr lang="en-GB" sz="1100" dirty="0">
                        <a:solidFill>
                          <a:schemeClr val="bg1"/>
                        </a:solidFill>
                        <a:latin typeface="Avenir Heavy" panose="020B0703020203020204" pitchFamily="34" charset="0"/>
                      </a:endParaRPr>
                    </a:p>
                  </a:txBody>
                  <a:tcPr anchor="ctr">
                    <a:solidFill>
                      <a:srgbClr val="00A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62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54700"/>
                  </a:ext>
                </a:extLst>
              </a:tr>
              <a:tr h="163276">
                <a:tc>
                  <a:txBody>
                    <a:bodyPr/>
                    <a:lstStyle/>
                    <a:p>
                      <a:r>
                        <a:rPr lang="en-GB" sz="900" dirty="0"/>
                        <a:t>08.30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09.00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Aqua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278620"/>
                  </a:ext>
                </a:extLst>
              </a:tr>
              <a:tr h="222444">
                <a:tc>
                  <a:txBody>
                    <a:bodyPr/>
                    <a:lstStyle/>
                    <a:p>
                      <a:r>
                        <a:rPr lang="en-GB" sz="900" dirty="0"/>
                        <a:t>09.30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Swim Fit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65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10.00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402182"/>
                  </a:ext>
                </a:extLst>
              </a:tr>
              <a:tr h="145763">
                <a:tc>
                  <a:txBody>
                    <a:bodyPr/>
                    <a:lstStyle/>
                    <a:p>
                      <a:r>
                        <a:rPr lang="en-GB" sz="900" dirty="0"/>
                        <a:t>10.30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758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8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11.30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83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351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12.30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</a:t>
                      </a: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School</a:t>
                      </a:r>
                      <a:r>
                        <a:rPr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559069"/>
                  </a:ext>
                </a:extLst>
              </a:tr>
              <a:tr h="168948">
                <a:tc>
                  <a:txBody>
                    <a:bodyPr/>
                    <a:lstStyle/>
                    <a:p>
                      <a:r>
                        <a:rPr lang="en-GB" sz="900" dirty="0"/>
                        <a:t>13.00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Swim School 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C3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3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13.30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192810"/>
                  </a:ext>
                </a:extLst>
              </a:tr>
              <a:tr h="121554">
                <a:tc>
                  <a:txBody>
                    <a:bodyPr/>
                    <a:lstStyle/>
                    <a:p>
                      <a:r>
                        <a:rPr lang="en-GB" sz="900" dirty="0"/>
                        <a:t>14.00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747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14.30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56791"/>
                  </a:ext>
                </a:extLst>
              </a:tr>
              <a:tr h="151435">
                <a:tc>
                  <a:txBody>
                    <a:bodyPr/>
                    <a:lstStyle/>
                    <a:p>
                      <a:r>
                        <a:rPr lang="en-GB" sz="900" dirty="0"/>
                        <a:t>15.00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152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15.30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90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900" dirty="0"/>
                        <a:t>16.00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725943"/>
                  </a:ext>
                </a:extLst>
              </a:tr>
              <a:tr h="183376">
                <a:tc>
                  <a:txBody>
                    <a:bodyPr/>
                    <a:lstStyle/>
                    <a:p>
                      <a:r>
                        <a:rPr lang="en-GB" sz="900" dirty="0"/>
                        <a:t>16.30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Family Swim </a:t>
                      </a:r>
                    </a:p>
                  </a:txBody>
                  <a:tcPr>
                    <a:solidFill>
                      <a:srgbClr val="FFC82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3457"/>
                  </a:ext>
                </a:extLst>
              </a:tr>
              <a:tr h="172558">
                <a:tc>
                  <a:txBody>
                    <a:bodyPr/>
                    <a:lstStyle/>
                    <a:p>
                      <a:r>
                        <a:rPr lang="en-GB" sz="900" dirty="0"/>
                        <a:t>17.00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407395"/>
                  </a:ext>
                </a:extLst>
              </a:tr>
              <a:tr h="187498">
                <a:tc>
                  <a:txBody>
                    <a:bodyPr/>
                    <a:lstStyle/>
                    <a:p>
                      <a:r>
                        <a:rPr lang="en-GB" sz="900" dirty="0"/>
                        <a:t>17.30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8039"/>
                  </a:ext>
                </a:extLst>
              </a:tr>
              <a:tr h="150923">
                <a:tc>
                  <a:txBody>
                    <a:bodyPr/>
                    <a:lstStyle/>
                    <a:p>
                      <a:r>
                        <a:rPr lang="en-GB" sz="900" dirty="0"/>
                        <a:t>18.00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799110"/>
                  </a:ext>
                </a:extLst>
              </a:tr>
              <a:tr h="204500">
                <a:tc>
                  <a:txBody>
                    <a:bodyPr/>
                    <a:lstStyle/>
                    <a:p>
                      <a:r>
                        <a:rPr lang="en-GB" sz="900" dirty="0"/>
                        <a:t>18.30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90870"/>
                  </a:ext>
                </a:extLst>
              </a:tr>
              <a:tr h="181962">
                <a:tc>
                  <a:txBody>
                    <a:bodyPr/>
                    <a:lstStyle/>
                    <a:p>
                      <a:r>
                        <a:rPr lang="en-GB" sz="900" dirty="0"/>
                        <a:t>19.00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rgbClr val="8DC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223079"/>
                  </a:ext>
                </a:extLst>
              </a:tr>
              <a:tr h="170927">
                <a:tc>
                  <a:txBody>
                    <a:bodyPr/>
                    <a:lstStyle/>
                    <a:p>
                      <a:r>
                        <a:rPr lang="en-GB" sz="900" dirty="0"/>
                        <a:t>19.30</a:t>
                      </a:r>
                    </a:p>
                  </a:txBody>
                  <a:tcPr>
                    <a:solidFill>
                      <a:srgbClr val="CCE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Lane Swim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8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421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f9e672-0147-4595-b37c-ac2f95d0e42a">
      <Terms xmlns="http://schemas.microsoft.com/office/infopath/2007/PartnerControls"/>
    </lcf76f155ced4ddcb4097134ff3c332f>
    <TaxCatchAll xmlns="668a617a-6d35-40df-8ec3-d1c809ab23f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96136542383446802E97531A0C4B60" ma:contentTypeVersion="13" ma:contentTypeDescription="Create a new document." ma:contentTypeScope="" ma:versionID="fdea487ed53f1ed875ea15aa05cb2063">
  <xsd:schema xmlns:xsd="http://www.w3.org/2001/XMLSchema" xmlns:xs="http://www.w3.org/2001/XMLSchema" xmlns:p="http://schemas.microsoft.com/office/2006/metadata/properties" xmlns:ns2="91f9e672-0147-4595-b37c-ac2f95d0e42a" xmlns:ns3="668a617a-6d35-40df-8ec3-d1c809ab23f1" targetNamespace="http://schemas.microsoft.com/office/2006/metadata/properties" ma:root="true" ma:fieldsID="1e4106a4a07747356d1dbfd93b65f0c3" ns2:_="" ns3:_="">
    <xsd:import namespace="91f9e672-0147-4595-b37c-ac2f95d0e42a"/>
    <xsd:import namespace="668a617a-6d35-40df-8ec3-d1c809ab23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f9e672-0147-4595-b37c-ac2f95d0e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8ddba93-ace5-4a34-ab62-9e005514b8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8a617a-6d35-40df-8ec3-d1c809ab23f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f76a7a6-e1f3-4bae-b9f2-541dd26e7354}" ma:internalName="TaxCatchAll" ma:showField="CatchAllData" ma:web="{b0ec5f36-3418-4992-a7d7-a660f0feea24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203A80-A138-4304-9084-3EDF5EF1C2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396F35-7EF5-44CA-83B7-F6F9A91C23F8}">
  <ds:schemaRefs>
    <ds:schemaRef ds:uri="http://schemas.microsoft.com/office/2006/metadata/properties"/>
    <ds:schemaRef ds:uri="http://schemas.microsoft.com/office/infopath/2007/PartnerControls"/>
    <ds:schemaRef ds:uri="91f9e672-0147-4595-b37c-ac2f95d0e42a"/>
    <ds:schemaRef ds:uri="668a617a-6d35-40df-8ec3-d1c809ab23f1"/>
  </ds:schemaRefs>
</ds:datastoreItem>
</file>

<file path=customXml/itemProps3.xml><?xml version="1.0" encoding="utf-8"?>
<ds:datastoreItem xmlns:ds="http://schemas.openxmlformats.org/officeDocument/2006/customXml" ds:itemID="{661CAABF-AD22-4782-B141-BDA1E56071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f9e672-0147-4595-b37c-ac2f95d0e42a"/>
    <ds:schemaRef ds:uri="668a617a-6d35-40df-8ec3-d1c809ab23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28872</TotalTime>
  <Words>1366</Words>
  <Application>Microsoft Office PowerPoint</Application>
  <PresentationFormat>Custom</PresentationFormat>
  <Paragraphs>818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Chad Tunley</dc:creator>
  <cp:lastModifiedBy>Messer, Clare</cp:lastModifiedBy>
  <cp:revision>258</cp:revision>
  <cp:lastPrinted>2024-09-25T08:22:45Z</cp:lastPrinted>
  <dcterms:created xsi:type="dcterms:W3CDTF">2019-09-09T10:36:32Z</dcterms:created>
  <dcterms:modified xsi:type="dcterms:W3CDTF">2026-03-26T11:19:32Z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0x0101005F96136542383446802E97531A0C4B60</vt:lpwstr>
  </property>
  <property fmtid="{D5CDD505-2E9C-101B-9397-08002B2CF9AE}" pid="3" name="MediaServiceImageTags">
    <vt:lpwstr/>
  </property>
</Properties>
</file>