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7559675" cy="10691813"/>
  <p:notesSz cx="9753600" cy="66690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257"/>
    <a:srgbClr val="AC3500"/>
    <a:srgbClr val="FFC82C"/>
    <a:srgbClr val="B5C1DD"/>
    <a:srgbClr val="8DC8E8"/>
    <a:srgbClr val="00A200"/>
    <a:srgbClr val="CCECCC"/>
    <a:srgbClr val="8DC884"/>
    <a:srgbClr val="085482"/>
    <a:srgbClr val="282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CE1287-F37C-144A-8C5C-549F6B11668D}" v="6" dt="2026-03-26T11:19:28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6"/>
  </p:normalViewPr>
  <p:slideViewPr>
    <p:cSldViewPr snapToGrid="0" snapToObjects="1">
      <p:cViewPr varScale="1">
        <p:scale>
          <a:sx n="74" d="100"/>
          <a:sy n="74" d="100"/>
        </p:scale>
        <p:origin x="3072" y="9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ietta, Debora" userId="S::debora.maietta@nuffieldhealth.com::0f415d1d-bf1b-4074-8817-118c70288f0e" providerId="AD" clId="Web-{ADCE1287-F37C-144A-8C5C-549F6B11668D}"/>
    <pc:docChg chg="modSld">
      <pc:chgData name="Maietta, Debora" userId="S::debora.maietta@nuffieldhealth.com::0f415d1d-bf1b-4074-8817-118c70288f0e" providerId="AD" clId="Web-{ADCE1287-F37C-144A-8C5C-549F6B11668D}" dt="2026-03-26T11:19:28.675" v="5"/>
      <pc:docMkLst>
        <pc:docMk/>
      </pc:docMkLst>
      <pc:sldChg chg="modSp">
        <pc:chgData name="Maietta, Debora" userId="S::debora.maietta@nuffieldhealth.com::0f415d1d-bf1b-4074-8817-118c70288f0e" providerId="AD" clId="Web-{ADCE1287-F37C-144A-8C5C-549F6B11668D}" dt="2026-03-26T11:19:28.675" v="5"/>
        <pc:sldMkLst>
          <pc:docMk/>
          <pc:sldMk cId="1459004211" sldId="265"/>
        </pc:sldMkLst>
        <pc:graphicFrameChg chg="mod modGraphic">
          <ac:chgData name="Maietta, Debora" userId="S::debora.maietta@nuffieldhealth.com::0f415d1d-bf1b-4074-8817-118c70288f0e" providerId="AD" clId="Web-{ADCE1287-F37C-144A-8C5C-549F6B11668D}" dt="2026-03-26T11:19:28.675" v="5"/>
          <ac:graphicFrameMkLst>
            <pc:docMk/>
            <pc:sldMk cId="1459004211" sldId="265"/>
            <ac:graphicFrameMk id="22" creationId="{00000000-0000-0000-0000-000000000000}"/>
          </ac:graphicFrameMkLst>
        </pc:graphicFrameChg>
      </pc:sldChg>
    </pc:docChg>
  </pc:docChgLst>
  <pc:docChgLst>
    <pc:chgData name="Messer, Clare" userId="S::clare.messer@nuffieldhealth.com::055f45ce-3530-49d1-be09-a5f9064abec9" providerId="AD" clId="Web-{757222BF-E102-A333-9E52-347A891AE5F2}"/>
    <pc:docChg chg="modSld">
      <pc:chgData name="Messer, Clare" userId="S::clare.messer@nuffieldhealth.com::055f45ce-3530-49d1-be09-a5f9064abec9" providerId="AD" clId="Web-{757222BF-E102-A333-9E52-347A891AE5F2}" dt="2026-03-24T09:18:11.323" v="35"/>
      <pc:docMkLst>
        <pc:docMk/>
      </pc:docMkLst>
      <pc:sldChg chg="modSp">
        <pc:chgData name="Messer, Clare" userId="S::clare.messer@nuffieldhealth.com::055f45ce-3530-49d1-be09-a5f9064abec9" providerId="AD" clId="Web-{757222BF-E102-A333-9E52-347A891AE5F2}" dt="2026-03-24T09:16:16.837" v="11"/>
        <pc:sldMkLst>
          <pc:docMk/>
          <pc:sldMk cId="1618249188" sldId="264"/>
        </pc:sldMkLst>
        <pc:graphicFrameChg chg="mod modGraphic">
          <ac:chgData name="Messer, Clare" userId="S::clare.messer@nuffieldhealth.com::055f45ce-3530-49d1-be09-a5f9064abec9" providerId="AD" clId="Web-{757222BF-E102-A333-9E52-347A891AE5F2}" dt="2026-03-24T09:16:16.837" v="11"/>
          <ac:graphicFrameMkLst>
            <pc:docMk/>
            <pc:sldMk cId="1618249188" sldId="264"/>
            <ac:graphicFrameMk id="25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757222BF-E102-A333-9E52-347A891AE5F2}" dt="2026-03-24T09:18:11.323" v="35"/>
        <pc:sldMkLst>
          <pc:docMk/>
          <pc:sldMk cId="1930221908" sldId="266"/>
        </pc:sldMkLst>
        <pc:graphicFrameChg chg="mod modGraphic">
          <ac:chgData name="Messer, Clare" userId="S::clare.messer@nuffieldhealth.com::055f45ce-3530-49d1-be09-a5f9064abec9" providerId="AD" clId="Web-{757222BF-E102-A333-9E52-347A891AE5F2}" dt="2026-03-24T09:18:11.323" v="35"/>
          <ac:graphicFrameMkLst>
            <pc:docMk/>
            <pc:sldMk cId="1930221908" sldId="266"/>
            <ac:graphicFrameMk id="25" creationId="{00000000-0000-0000-0000-000000000000}"/>
          </ac:graphicFrameMkLst>
        </pc:graphicFrameChg>
      </pc:sldChg>
    </pc:docChg>
  </pc:docChgLst>
  <pc:docChgLst>
    <pc:chgData name="Messer, Clare" userId="S::clare.messer@nuffieldhealth.com::055f45ce-3530-49d1-be09-a5f9064abec9" providerId="AD" clId="Web-{96393E03-A2E0-AC26-5E71-07E4A4F7093A}"/>
    <pc:docChg chg="modSld">
      <pc:chgData name="Messer, Clare" userId="S::clare.messer@nuffieldhealth.com::055f45ce-3530-49d1-be09-a5f9064abec9" providerId="AD" clId="Web-{96393E03-A2E0-AC26-5E71-07E4A4F7093A}" dt="2026-03-13T16:44:25.900" v="391"/>
      <pc:docMkLst>
        <pc:docMk/>
      </pc:docMkLst>
      <pc:sldChg chg="modSp">
        <pc:chgData name="Messer, Clare" userId="S::clare.messer@nuffieldhealth.com::055f45ce-3530-49d1-be09-a5f9064abec9" providerId="AD" clId="Web-{96393E03-A2E0-AC26-5E71-07E4A4F7093A}" dt="2026-03-13T09:31:36.072" v="73"/>
        <pc:sldMkLst>
          <pc:docMk/>
          <pc:sldMk cId="654225221" sldId="263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09:31:36.072" v="73"/>
          <ac:graphicFrameMkLst>
            <pc:docMk/>
            <pc:sldMk cId="654225221" sldId="263"/>
            <ac:graphicFrameMk id="7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34:34.887" v="175"/>
        <pc:sldMkLst>
          <pc:docMk/>
          <pc:sldMk cId="1618249188" sldId="264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34:34.887" v="175"/>
          <ac:graphicFrameMkLst>
            <pc:docMk/>
            <pc:sldMk cId="1618249188" sldId="264"/>
            <ac:graphicFrameMk id="25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38:00.436" v="237"/>
        <pc:sldMkLst>
          <pc:docMk/>
          <pc:sldMk cId="1459004211" sldId="265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38:00.436" v="237"/>
          <ac:graphicFrameMkLst>
            <pc:docMk/>
            <pc:sldMk cId="1459004211" sldId="265"/>
            <ac:graphicFrameMk id="22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40:43.438" v="265"/>
        <pc:sldMkLst>
          <pc:docMk/>
          <pc:sldMk cId="1930221908" sldId="266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40:43.438" v="265"/>
          <ac:graphicFrameMkLst>
            <pc:docMk/>
            <pc:sldMk cId="1930221908" sldId="266"/>
            <ac:graphicFrameMk id="25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42:06.627" v="307"/>
        <pc:sldMkLst>
          <pc:docMk/>
          <pc:sldMk cId="4115330271" sldId="267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42:06.627" v="307"/>
          <ac:graphicFrameMkLst>
            <pc:docMk/>
            <pc:sldMk cId="4115330271" sldId="267"/>
            <ac:graphicFrameMk id="21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42:39.848" v="310"/>
        <pc:sldMkLst>
          <pc:docMk/>
          <pc:sldMk cId="349720668" sldId="268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42:39.848" v="310"/>
          <ac:graphicFrameMkLst>
            <pc:docMk/>
            <pc:sldMk cId="349720668" sldId="268"/>
            <ac:graphicFrameMk id="46" creationId="{00000000-0000-0000-0000-000000000000}"/>
          </ac:graphicFrameMkLst>
        </pc:graphicFrameChg>
      </pc:sldChg>
      <pc:sldChg chg="modSp">
        <pc:chgData name="Messer, Clare" userId="S::clare.messer@nuffieldhealth.com::055f45ce-3530-49d1-be09-a5f9064abec9" providerId="AD" clId="Web-{96393E03-A2E0-AC26-5E71-07E4A4F7093A}" dt="2026-03-13T16:44:25.900" v="391"/>
        <pc:sldMkLst>
          <pc:docMk/>
          <pc:sldMk cId="2240421162" sldId="269"/>
        </pc:sldMkLst>
        <pc:graphicFrameChg chg="mod modGraphic">
          <ac:chgData name="Messer, Clare" userId="S::clare.messer@nuffieldhealth.com::055f45ce-3530-49d1-be09-a5f9064abec9" providerId="AD" clId="Web-{96393E03-A2E0-AC26-5E71-07E4A4F7093A}" dt="2026-03-13T16:44:25.900" v="391"/>
          <ac:graphicFrameMkLst>
            <pc:docMk/>
            <pc:sldMk cId="2240421162" sldId="269"/>
            <ac:graphicFrameMk id="27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26560" cy="3346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24783" y="0"/>
            <a:ext cx="4226560" cy="3346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A16D83AE-9685-4E77-9262-4DBF0AA12B3D}" type="datetimeFigureOut">
              <a:rPr lang="en-GB" smtClean="0"/>
              <a:t>26/03/2026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4478"/>
            <a:ext cx="4226560" cy="3346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24783" y="6334478"/>
            <a:ext cx="4226560" cy="3346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D8BC4DC-09E0-4682-8FBE-F3ABEC4AAB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59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26560" cy="3346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24783" y="0"/>
            <a:ext cx="4226560" cy="3346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220D4804-65D3-C14E-8B0C-03298C815E41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81463" y="833438"/>
            <a:ext cx="1590675" cy="225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5361" y="3209499"/>
            <a:ext cx="7802879" cy="2625953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4478"/>
            <a:ext cx="4226560" cy="3346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24783" y="6334478"/>
            <a:ext cx="4226560" cy="3346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066FFFC4-A737-BA4F-9757-85463516A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34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05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83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46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36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64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7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89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1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5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5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5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5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5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DB3D32-2CFB-5849-93B9-4654116CB8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8" y="0"/>
            <a:ext cx="7555379" cy="106918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3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1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B3B2-4A70-F041-9E46-A45CA2596B44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8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2" name="Group 1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4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Monday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373614" y="9709852"/>
            <a:ext cx="4255129" cy="12841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05011"/>
              </p:ext>
            </p:extLst>
          </p:nvPr>
        </p:nvGraphicFramePr>
        <p:xfrm>
          <a:off x="655699" y="2159299"/>
          <a:ext cx="5913427" cy="818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31065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62885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09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92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0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Swim Fit 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Family Swim </a:t>
                      </a:r>
                      <a:endParaRPr lang="en-GB" sz="900" dirty="0"/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/>
                        <a:t>Swim School 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34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96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94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332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422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373614" y="9777201"/>
            <a:ext cx="4255129" cy="1284155"/>
          </a:xfrm>
          <a:prstGeom prst="rect">
            <a:avLst/>
          </a:prstGeom>
        </p:spPr>
      </p:pic>
      <p:sp>
        <p:nvSpPr>
          <p:cNvPr id="30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273616"/>
              </p:ext>
            </p:extLst>
          </p:nvPr>
        </p:nvGraphicFramePr>
        <p:xfrm>
          <a:off x="655699" y="2159299"/>
          <a:ext cx="5913427" cy="818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31065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62885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09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92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0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 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Fit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Family Swim</a:t>
                      </a:r>
                      <a:endParaRPr lang="en-US"/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Swim Fit 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</a:t>
                      </a:r>
                      <a:r>
                        <a:rPr lang="en-GB" sz="900" baseline="0" dirty="0"/>
                        <a:t>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</a:t>
                      </a:r>
                      <a:r>
                        <a:rPr lang="en-GB" sz="900"/>
                        <a:t>School</a:t>
                      </a:r>
                      <a:r>
                        <a:rPr lang="en-GB" sz="900" dirty="0"/>
                        <a:t>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</a:t>
                      </a:r>
                      <a:r>
                        <a:rPr lang="en-GB" sz="900" baseline="0" dirty="0"/>
                        <a:t> School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Calibri"/>
                          <a:cs typeface="Calibri"/>
                        </a:rPr>
                        <a:t>Swim School</a:t>
                      </a:r>
                      <a:endParaRPr kumimoji="0"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aseline="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baseline="0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</a:t>
                      </a:r>
                      <a:r>
                        <a:rPr lang="en-GB" sz="900" baseline="0" dirty="0"/>
                        <a:t> School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</a:t>
                      </a:r>
                      <a:r>
                        <a:rPr lang="en-GB" sz="900" baseline="0" dirty="0"/>
                        <a:t> School 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Family Swim</a:t>
                      </a:r>
                      <a:endParaRPr lang="en-GB" sz="900" dirty="0"/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Aqua</a:t>
                      </a:r>
                      <a:endParaRPr lang="en-US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34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96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94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332769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31" name="Group 30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32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Tuesday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8249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304546" y="9652298"/>
            <a:ext cx="4255129" cy="1284155"/>
          </a:xfrm>
          <a:prstGeom prst="rect">
            <a:avLst/>
          </a:prstGeom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353467" y="54906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Wednesday 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Aqua/Water explorers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141891"/>
              </p:ext>
            </p:extLst>
          </p:nvPr>
        </p:nvGraphicFramePr>
        <p:xfrm>
          <a:off x="655699" y="2159299"/>
          <a:ext cx="5918038" cy="818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09918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88643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53036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056068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09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92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0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Aqua </a:t>
                      </a:r>
                      <a:endParaRPr lang="en-US"/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Aqua </a:t>
                      </a:r>
                      <a:endParaRPr lang="en-US"/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Fit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Fit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 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Aqua </a:t>
                      </a:r>
                      <a:endParaRPr lang="en-US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Aqua Hit</a:t>
                      </a:r>
                      <a:endParaRPr lang="en-US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34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 Hit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96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94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332769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173752" y="187667"/>
            <a:ext cx="4283483" cy="1718406"/>
            <a:chOff x="173752" y="187667"/>
            <a:chExt cx="3890105" cy="1718406"/>
          </a:xfrm>
        </p:grpSpPr>
        <p:grpSp>
          <p:nvGrpSpPr>
            <p:cNvPr id="24" name="Group 23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25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Wednesday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00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429277" y="9711277"/>
            <a:ext cx="4255129" cy="1284155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Thursday </a:t>
            </a: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460838"/>
              </p:ext>
            </p:extLst>
          </p:nvPr>
        </p:nvGraphicFramePr>
        <p:xfrm>
          <a:off x="655699" y="2159299"/>
          <a:ext cx="5913427" cy="818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05307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88643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09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92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0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 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Aqua </a:t>
                      </a:r>
                      <a:endParaRPr lang="en-GB" sz="900" dirty="0"/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GB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Fit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34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96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94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332769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31" name="Group 30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32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Thursday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22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178736" y="9599287"/>
            <a:ext cx="4255129" cy="1284155"/>
          </a:xfrm>
          <a:prstGeom prst="rect">
            <a:avLst/>
          </a:prstGeom>
        </p:spPr>
      </p:pic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Friday 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766871"/>
              </p:ext>
            </p:extLst>
          </p:nvPr>
        </p:nvGraphicFramePr>
        <p:xfrm>
          <a:off x="655699" y="2159299"/>
          <a:ext cx="5913427" cy="818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18186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75764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09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92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0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Fit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 </a:t>
                      </a:r>
                      <a:endParaRPr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Fit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Calibri"/>
                          <a:cs typeface="Calibri"/>
                        </a:rPr>
                        <a:t>Swim School </a:t>
                      </a:r>
                      <a:endParaRPr kumimoji="0"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9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Swim School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b="0" i="0" u="none" strike="noStrike" noProof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Swim School </a:t>
                      </a:r>
                      <a:endParaRPr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Calibri"/>
                          <a:cs typeface="Calibri"/>
                        </a:rPr>
                        <a:t>Swim School </a:t>
                      </a:r>
                      <a:endParaRPr kumimoji="0" lang="en-US"/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Family Swim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900" dirty="0"/>
                        <a:t>Swim </a:t>
                      </a:r>
                      <a:r>
                        <a:rPr lang="en-GB" sz="900"/>
                        <a:t>School </a:t>
                      </a:r>
                      <a:endParaRPr lang="en-GB" sz="900" dirty="0"/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34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96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594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332769"/>
                  </a:ext>
                </a:extLst>
              </a:tr>
            </a:tbl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23" name="Group 22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24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Friday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53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130794" y="9317447"/>
            <a:ext cx="4255129" cy="1284155"/>
          </a:xfrm>
          <a:prstGeom prst="rect">
            <a:avLst/>
          </a:prstGeom>
        </p:spPr>
      </p:pic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Saturday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23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Saturday</a:t>
              </a:r>
            </a:p>
          </p:txBody>
        </p:sp>
      </p:grp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420804"/>
              </p:ext>
            </p:extLst>
          </p:nvPr>
        </p:nvGraphicFramePr>
        <p:xfrm>
          <a:off x="655699" y="2159299"/>
          <a:ext cx="5913427" cy="658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31065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62885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20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130794" y="9317447"/>
            <a:ext cx="4255129" cy="1284155"/>
          </a:xfrm>
          <a:prstGeom prst="rect">
            <a:avLst/>
          </a:prstGeom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Pool Timetable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E9FD11-388A-574F-8359-6E295B11D0BE}"/>
              </a:ext>
            </a:extLst>
          </p:cNvPr>
          <p:cNvSpPr/>
          <p:nvPr/>
        </p:nvSpPr>
        <p:spPr>
          <a:xfrm>
            <a:off x="6886346" y="362896"/>
            <a:ext cx="189773" cy="186170"/>
          </a:xfrm>
          <a:prstGeom prst="rect">
            <a:avLst/>
          </a:prstGeom>
          <a:solidFill>
            <a:srgbClr val="8DC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0F07B89-0F35-FF4F-AFF0-8149624B640B}"/>
              </a:ext>
            </a:extLst>
          </p:cNvPr>
          <p:cNvSpPr txBox="1">
            <a:spLocks/>
          </p:cNvSpPr>
          <p:nvPr/>
        </p:nvSpPr>
        <p:spPr>
          <a:xfrm>
            <a:off x="4460830" y="38523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Lane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3078C3D-B369-4B45-9FFF-A4371CD03265}"/>
              </a:ext>
            </a:extLst>
          </p:cNvPr>
          <p:cNvSpPr/>
          <p:nvPr/>
        </p:nvSpPr>
        <p:spPr>
          <a:xfrm>
            <a:off x="6886346" y="646466"/>
            <a:ext cx="189773" cy="186170"/>
          </a:xfrm>
          <a:prstGeom prst="rect">
            <a:avLst/>
          </a:prstGeom>
          <a:solidFill>
            <a:srgbClr val="FFA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A1E04607-5979-364E-94AB-06DB4E1447C9}"/>
              </a:ext>
            </a:extLst>
          </p:cNvPr>
          <p:cNvSpPr txBox="1">
            <a:spLocks/>
          </p:cNvSpPr>
          <p:nvPr/>
        </p:nvSpPr>
        <p:spPr>
          <a:xfrm>
            <a:off x="4460830" y="668804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Aqua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75190" y="917754"/>
            <a:ext cx="189773" cy="186170"/>
          </a:xfrm>
          <a:prstGeom prst="rect">
            <a:avLst/>
          </a:prstGeom>
          <a:solidFill>
            <a:srgbClr val="AC3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62553" y="932920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venir Book"/>
              </a:rPr>
              <a:t>Swim School 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0C34AF4-7A24-804F-88C8-4CF05E66BD87}"/>
              </a:ext>
            </a:extLst>
          </p:cNvPr>
          <p:cNvSpPr/>
          <p:nvPr/>
        </p:nvSpPr>
        <p:spPr>
          <a:xfrm>
            <a:off x="6882751" y="1173876"/>
            <a:ext cx="189773" cy="186170"/>
          </a:xfrm>
          <a:prstGeom prst="rect">
            <a:avLst/>
          </a:prstGeom>
          <a:solidFill>
            <a:srgbClr val="FFC8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65DC537-2368-9B42-B69D-2AB360C558CA}"/>
              </a:ext>
            </a:extLst>
          </p:cNvPr>
          <p:cNvSpPr txBox="1">
            <a:spLocks/>
          </p:cNvSpPr>
          <p:nvPr/>
        </p:nvSpPr>
        <p:spPr>
          <a:xfrm>
            <a:off x="4457235" y="1189042"/>
            <a:ext cx="235823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pPr algn="r"/>
            <a:r>
              <a:rPr lang="en-GB" sz="1000" dirty="0">
                <a:latin typeface="Avenir Book" panose="02000503020000020003" pitchFamily="2" charset="0"/>
                <a:cs typeface="Avenir Book"/>
              </a:rPr>
              <a:t>Family Swim</a:t>
            </a:r>
            <a:endParaRPr lang="en-US" sz="1000" b="0" i="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venir Book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73752" y="187667"/>
            <a:ext cx="3890105" cy="1718406"/>
            <a:chOff x="173752" y="187667"/>
            <a:chExt cx="3890105" cy="171840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752" y="187667"/>
              <a:ext cx="3199862" cy="1718406"/>
              <a:chOff x="173752" y="187667"/>
              <a:chExt cx="3199862" cy="1718406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EE46E25-4694-3046-AB68-EE7369CB0BAA}"/>
                  </a:ext>
                </a:extLst>
              </p:cNvPr>
              <p:cNvSpPr/>
              <p:nvPr/>
            </p:nvSpPr>
            <p:spPr>
              <a:xfrm>
                <a:off x="173752" y="187667"/>
                <a:ext cx="3010700" cy="1499466"/>
              </a:xfrm>
              <a:prstGeom prst="rect">
                <a:avLst/>
              </a:prstGeom>
              <a:solidFill>
                <a:srgbClr val="8DC8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8DC8E8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ACB3762-76D8-8B4B-9AD0-1972D3DE8066}"/>
                  </a:ext>
                </a:extLst>
              </p:cNvPr>
              <p:cNvSpPr/>
              <p:nvPr/>
            </p:nvSpPr>
            <p:spPr>
              <a:xfrm>
                <a:off x="2983859" y="357776"/>
                <a:ext cx="389755" cy="15482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itle 3">
                <a:extLst>
                  <a:ext uri="{FF2B5EF4-FFF2-40B4-BE49-F238E27FC236}">
                    <a16:creationId xmlns:a16="http://schemas.microsoft.com/office/drawing/2014/main" id="{6615DE3A-6089-1E45-A6FD-CD347E337D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959" y="1287158"/>
                <a:ext cx="2774373" cy="257025"/>
              </a:xfrm>
              <a:prstGeom prst="rect">
                <a:avLst/>
              </a:prstGeom>
            </p:spPr>
            <p:txBody>
              <a:bodyPr vert="horz" wrap="none" lIns="0" tIns="0" rIns="0" bIns="0" rtlCol="0" anchor="b">
                <a:noAutofit/>
              </a:bodyPr>
              <a:lstStyle>
                <a:lvl1pPr algn="ctr" defTabSz="755934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96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400" dirty="0">
                    <a:solidFill>
                      <a:schemeClr val="bg1"/>
                    </a:solidFill>
                    <a:latin typeface="Avenir Book" panose="02000503020000020003" pitchFamily="2" charset="0"/>
                  </a:rPr>
                  <a:t>Pool Timetable</a:t>
                </a:r>
              </a:p>
            </p:txBody>
          </p:sp>
        </p:grpSp>
        <p:sp>
          <p:nvSpPr>
            <p:cNvPr id="23" name="Title Placeholder 1">
              <a:extLst>
                <a:ext uri="{FF2B5EF4-FFF2-40B4-BE49-F238E27FC236}">
                  <a16:creationId xmlns:a16="http://schemas.microsoft.com/office/drawing/2014/main" id="{4BA8E073-9576-FC4D-AFBD-EF798C9EA6BC}"/>
                </a:ext>
              </a:extLst>
            </p:cNvPr>
            <p:cNvSpPr txBox="1">
              <a:spLocks/>
            </p:cNvSpPr>
            <p:nvPr/>
          </p:nvSpPr>
          <p:spPr>
            <a:xfrm>
              <a:off x="500963" y="478636"/>
              <a:ext cx="3562894" cy="615553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500" b="0" i="0" kern="1200">
                  <a:solidFill>
                    <a:srgbClr val="04A239"/>
                  </a:solidFill>
                  <a:latin typeface="H Avenir Heavy"/>
                  <a:ea typeface="+mj-ea"/>
                  <a:cs typeface="H Avenir Heavy"/>
                </a:defRPr>
              </a:lvl1pPr>
            </a:lstStyle>
            <a:p>
              <a:r>
                <a:rPr lang="en-US" sz="4800" dirty="0">
                  <a:solidFill>
                    <a:schemeClr val="bg1"/>
                  </a:solidFill>
                  <a:latin typeface="Nuffield Health Sans" pitchFamily="2" charset="0"/>
                  <a:cs typeface="Avenir Heavy"/>
                </a:rPr>
                <a:t>Sunday </a:t>
              </a:r>
            </a:p>
          </p:txBody>
        </p:sp>
      </p:grp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113037"/>
              </p:ext>
            </p:extLst>
          </p:nvPr>
        </p:nvGraphicFramePr>
        <p:xfrm>
          <a:off x="655699" y="2159299"/>
          <a:ext cx="5913427" cy="658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47">
                  <a:extLst>
                    <a:ext uri="{9D8B030D-6E8A-4147-A177-3AD203B41FA5}">
                      <a16:colId xmlns:a16="http://schemas.microsoft.com/office/drawing/2014/main" val="10692347"/>
                    </a:ext>
                  </a:extLst>
                </a:gridCol>
                <a:gridCol w="735506">
                  <a:extLst>
                    <a:ext uri="{9D8B030D-6E8A-4147-A177-3AD203B41FA5}">
                      <a16:colId xmlns:a16="http://schemas.microsoft.com/office/drawing/2014/main" val="682445941"/>
                    </a:ext>
                  </a:extLst>
                </a:gridCol>
                <a:gridCol w="605307">
                  <a:extLst>
                    <a:ext uri="{9D8B030D-6E8A-4147-A177-3AD203B41FA5}">
                      <a16:colId xmlns:a16="http://schemas.microsoft.com/office/drawing/2014/main" val="3891282171"/>
                    </a:ext>
                  </a:extLst>
                </a:gridCol>
                <a:gridCol w="888643">
                  <a:extLst>
                    <a:ext uri="{9D8B030D-6E8A-4147-A177-3AD203B41FA5}">
                      <a16:colId xmlns:a16="http://schemas.microsoft.com/office/drawing/2014/main" val="1059048463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125650937"/>
                    </a:ext>
                  </a:extLst>
                </a:gridCol>
                <a:gridCol w="1107583">
                  <a:extLst>
                    <a:ext uri="{9D8B030D-6E8A-4147-A177-3AD203B41FA5}">
                      <a16:colId xmlns:a16="http://schemas.microsoft.com/office/drawing/2014/main" val="3284675850"/>
                    </a:ext>
                  </a:extLst>
                </a:gridCol>
                <a:gridCol w="1147120">
                  <a:extLst>
                    <a:ext uri="{9D8B030D-6E8A-4147-A177-3AD203B41FA5}">
                      <a16:colId xmlns:a16="http://schemas.microsoft.com/office/drawing/2014/main" val="2387305426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endParaRPr lang="en-US" sz="1100" b="1" i="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  <a:cs typeface="Avenir Heavy"/>
                      </a:endParaRP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Main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Teaching Pool 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054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Lane Swim</a:t>
                      </a:r>
                    </a:p>
                  </a:txBody>
                  <a:tcPr marL="85975" marR="85975" marT="42988" marB="42988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Aqua 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  <a:cs typeface="Avenir Heavy"/>
                        </a:rPr>
                        <a:t>Family Swim</a:t>
                      </a:r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Family Swim 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bg1"/>
                          </a:solidFill>
                          <a:latin typeface="Avenir Heavy" panose="020B0703020203020204" pitchFamily="34" charset="0"/>
                        </a:rPr>
                        <a:t>Swim School</a:t>
                      </a:r>
                    </a:p>
                    <a:p>
                      <a:pPr algn="l"/>
                      <a:endParaRPr lang="en-GB" sz="1100" dirty="0">
                        <a:solidFill>
                          <a:schemeClr val="bg1"/>
                        </a:solidFill>
                        <a:latin typeface="Avenir Heavy" panose="020B0703020203020204" pitchFamily="34" charset="0"/>
                      </a:endParaRPr>
                    </a:p>
                  </a:txBody>
                  <a:tcPr anchor="ctr">
                    <a:solidFill>
                      <a:srgbClr val="00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62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754700"/>
                  </a:ext>
                </a:extLst>
              </a:tr>
              <a:tr h="163276">
                <a:tc>
                  <a:txBody>
                    <a:bodyPr/>
                    <a:lstStyle/>
                    <a:p>
                      <a:r>
                        <a:rPr lang="en-GB" sz="900" dirty="0"/>
                        <a:t>08.30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4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Aqua 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278620"/>
                  </a:ext>
                </a:extLst>
              </a:tr>
              <a:tr h="222444">
                <a:tc>
                  <a:txBody>
                    <a:bodyPr/>
                    <a:lstStyle/>
                    <a:p>
                      <a:r>
                        <a:rPr lang="en-GB" sz="900" dirty="0"/>
                        <a:t>09.30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Swim Fit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65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10.00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02182"/>
                  </a:ext>
                </a:extLst>
              </a:tr>
              <a:tr h="145763">
                <a:tc>
                  <a:txBody>
                    <a:bodyPr/>
                    <a:lstStyle/>
                    <a:p>
                      <a:r>
                        <a:rPr lang="en-GB" sz="900" dirty="0"/>
                        <a:t>10.30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758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77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11.30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83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51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</a:t>
                      </a: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School</a:t>
                      </a:r>
                      <a:r>
                        <a:rPr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559069"/>
                  </a:ext>
                </a:extLst>
              </a:tr>
              <a:tr h="168948">
                <a:tc>
                  <a:txBody>
                    <a:bodyPr/>
                    <a:lstStyle/>
                    <a:p>
                      <a:r>
                        <a:rPr lang="en-GB" sz="900" dirty="0"/>
                        <a:t>13.00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Swim School </a:t>
                      </a:r>
                      <a:endParaRPr kumimoji="0" lang="en-GB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330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92810"/>
                  </a:ext>
                </a:extLst>
              </a:tr>
              <a:tr h="121554">
                <a:tc>
                  <a:txBody>
                    <a:bodyPr/>
                    <a:lstStyle/>
                    <a:p>
                      <a:r>
                        <a:rPr lang="en-GB" sz="900" dirty="0"/>
                        <a:t>14.00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47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14.30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6791"/>
                  </a:ext>
                </a:extLst>
              </a:tr>
              <a:tr h="151435">
                <a:tc>
                  <a:txBody>
                    <a:bodyPr/>
                    <a:lstStyle/>
                    <a:p>
                      <a:r>
                        <a:rPr lang="en-GB" sz="900" dirty="0"/>
                        <a:t>15.00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15.30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90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16.00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25943"/>
                  </a:ext>
                </a:extLst>
              </a:tr>
              <a:tr h="183376">
                <a:tc>
                  <a:txBody>
                    <a:bodyPr/>
                    <a:lstStyle/>
                    <a:p>
                      <a:r>
                        <a:rPr lang="en-GB" sz="900" dirty="0"/>
                        <a:t>16.30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Family Swim </a:t>
                      </a:r>
                    </a:p>
                  </a:txBody>
                  <a:tcPr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3457"/>
                  </a:ext>
                </a:extLst>
              </a:tr>
              <a:tr h="172558">
                <a:tc>
                  <a:txBody>
                    <a:bodyPr/>
                    <a:lstStyle/>
                    <a:p>
                      <a:r>
                        <a:rPr lang="en-GB" sz="900" dirty="0"/>
                        <a:t>17.00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407395"/>
                  </a:ext>
                </a:extLst>
              </a:tr>
              <a:tr h="187498">
                <a:tc>
                  <a:txBody>
                    <a:bodyPr/>
                    <a:lstStyle/>
                    <a:p>
                      <a:r>
                        <a:rPr lang="en-GB" sz="900" dirty="0"/>
                        <a:t>17.30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18039"/>
                  </a:ext>
                </a:extLst>
              </a:tr>
              <a:tr h="150923">
                <a:tc>
                  <a:txBody>
                    <a:bodyPr/>
                    <a:lstStyle/>
                    <a:p>
                      <a:r>
                        <a:rPr lang="en-GB" sz="900" dirty="0"/>
                        <a:t>18.00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799110"/>
                  </a:ext>
                </a:extLst>
              </a:tr>
              <a:tr h="204500">
                <a:tc>
                  <a:txBody>
                    <a:bodyPr/>
                    <a:lstStyle/>
                    <a:p>
                      <a:r>
                        <a:rPr lang="en-GB" sz="900" dirty="0"/>
                        <a:t>18.30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0870"/>
                  </a:ext>
                </a:extLst>
              </a:tr>
              <a:tr h="181962">
                <a:tc>
                  <a:txBody>
                    <a:bodyPr/>
                    <a:lstStyle/>
                    <a:p>
                      <a:r>
                        <a:rPr lang="en-GB" sz="900" dirty="0"/>
                        <a:t>19.00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223079"/>
                  </a:ext>
                </a:extLst>
              </a:tr>
              <a:tr h="170927">
                <a:tc>
                  <a:txBody>
                    <a:bodyPr/>
                    <a:lstStyle/>
                    <a:p>
                      <a:r>
                        <a:rPr lang="en-GB" sz="900" dirty="0"/>
                        <a:t>19.30</a:t>
                      </a:r>
                    </a:p>
                  </a:txBody>
                  <a:tcPr>
                    <a:solidFill>
                      <a:srgbClr val="CCE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Lane Swim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398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421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1f9e672-0147-4595-b37c-ac2f95d0e42a">
      <Terms xmlns="http://schemas.microsoft.com/office/infopath/2007/PartnerControls"/>
    </lcf76f155ced4ddcb4097134ff3c332f>
    <TaxCatchAll xmlns="668a617a-6d35-40df-8ec3-d1c809ab23f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96136542383446802E97531A0C4B60" ma:contentTypeVersion="13" ma:contentTypeDescription="Create a new document." ma:contentTypeScope="" ma:versionID="fdea487ed53f1ed875ea15aa05cb2063">
  <xsd:schema xmlns:xsd="http://www.w3.org/2001/XMLSchema" xmlns:xs="http://www.w3.org/2001/XMLSchema" xmlns:p="http://schemas.microsoft.com/office/2006/metadata/properties" xmlns:ns2="91f9e672-0147-4595-b37c-ac2f95d0e42a" xmlns:ns3="668a617a-6d35-40df-8ec3-d1c809ab23f1" targetNamespace="http://schemas.microsoft.com/office/2006/metadata/properties" ma:root="true" ma:fieldsID="1e4106a4a07747356d1dbfd93b65f0c3" ns2:_="" ns3:_="">
    <xsd:import namespace="91f9e672-0147-4595-b37c-ac2f95d0e42a"/>
    <xsd:import namespace="668a617a-6d35-40df-8ec3-d1c809ab23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f9e672-0147-4595-b37c-ac2f95d0e4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8ddba93-ace5-4a34-ab62-9e005514b8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8a617a-6d35-40df-8ec3-d1c809ab23f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f76a7a6-e1f3-4bae-b9f2-541dd26e7354}" ma:internalName="TaxCatchAll" ma:showField="CatchAllData" ma:web="{b0ec5f36-3418-4992-a7d7-a660f0feea2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203A80-A138-4304-9084-3EDF5EF1C2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396F35-7EF5-44CA-83B7-F6F9A91C23F8}">
  <ds:schemaRefs>
    <ds:schemaRef ds:uri="http://schemas.microsoft.com/office/2006/metadata/properties"/>
    <ds:schemaRef ds:uri="http://schemas.microsoft.com/office/infopath/2007/PartnerControls"/>
    <ds:schemaRef ds:uri="91f9e672-0147-4595-b37c-ac2f95d0e42a"/>
    <ds:schemaRef ds:uri="668a617a-6d35-40df-8ec3-d1c809ab23f1"/>
  </ds:schemaRefs>
</ds:datastoreItem>
</file>

<file path=customXml/itemProps3.xml><?xml version="1.0" encoding="utf-8"?>
<ds:datastoreItem xmlns:ds="http://schemas.openxmlformats.org/officeDocument/2006/customXml" ds:itemID="{661CAABF-AD22-4782-B141-BDA1E56071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f9e672-0147-4595-b37c-ac2f95d0e42a"/>
    <ds:schemaRef ds:uri="668a617a-6d35-40df-8ec3-d1c809ab23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28872</TotalTime>
  <Words>1366</Words>
  <Application>Microsoft Office PowerPoint</Application>
  <PresentationFormat>Custom</PresentationFormat>
  <Paragraphs>818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Chad Tunley</dc:creator>
  <cp:lastModifiedBy>Messer, Clare</cp:lastModifiedBy>
  <cp:revision>258</cp:revision>
  <cp:lastPrinted>2024-09-25T08:22:45Z</cp:lastPrinted>
  <dcterms:created xsi:type="dcterms:W3CDTF">2019-09-09T10:36:32Z</dcterms:created>
  <dcterms:modified xsi:type="dcterms:W3CDTF">2026-03-26T11:19:32Z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0x0101005F96136542383446802E97531A0C4B60</vt:lpwstr>
  </property>
  <property fmtid="{D5CDD505-2E9C-101B-9397-08002B2CF9AE}" pid="3" name="MediaServiceImageTags">
    <vt:lpwstr/>
  </property>
</Properties>
</file>